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6.xml" ContentType="application/vnd.openxmlformats-officedocument.theme+xml"/>
  <Override PartName="/ppt/media/image28.jpg" ContentType="image/jpg"/>
  <Override PartName="/ppt/notesSlides/notesSlide1.xml" ContentType="application/vnd.openxmlformats-officedocument.presentationml.notesSlide+xml"/>
  <Override PartName="/ppt/tags/tag57.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tags/tag58.xml" ContentType="application/vnd.openxmlformats-officedocument.presentationml.tags+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83" r:id="rId3"/>
    <p:sldMasterId id="2147483700" r:id="rId4"/>
    <p:sldMasterId id="2147483717" r:id="rId5"/>
  </p:sldMasterIdLst>
  <p:notesMasterIdLst>
    <p:notesMasterId r:id="rId21"/>
  </p:notesMasterIdLst>
  <p:sldIdLst>
    <p:sldId id="428" r:id="rId6"/>
    <p:sldId id="269" r:id="rId7"/>
    <p:sldId id="257" r:id="rId8"/>
    <p:sldId id="448" r:id="rId9"/>
    <p:sldId id="264" r:id="rId10"/>
    <p:sldId id="429" r:id="rId11"/>
    <p:sldId id="298" r:id="rId12"/>
    <p:sldId id="447" r:id="rId13"/>
    <p:sldId id="452" r:id="rId14"/>
    <p:sldId id="438" r:id="rId15"/>
    <p:sldId id="446" r:id="rId16"/>
    <p:sldId id="445" r:id="rId17"/>
    <p:sldId id="449" r:id="rId18"/>
    <p:sldId id="430" r:id="rId19"/>
    <p:sldId id="282" r:id="rId2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1525" userDrawn="1">
          <p15:clr>
            <a:srgbClr val="A4A3A4"/>
          </p15:clr>
        </p15:guide>
        <p15:guide id="4" pos="3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032C"/>
    <a:srgbClr val="3AD200"/>
    <a:srgbClr val="1B1163"/>
    <a:srgbClr val="79E735"/>
    <a:srgbClr val="1D4339"/>
    <a:srgbClr val="98A503"/>
    <a:srgbClr val="BCD72E"/>
    <a:srgbClr val="00CB90"/>
    <a:srgbClr val="4E01A8"/>
    <a:srgbClr val="01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4660"/>
  </p:normalViewPr>
  <p:slideViewPr>
    <p:cSldViewPr>
      <p:cViewPr varScale="1">
        <p:scale>
          <a:sx n="93" d="100"/>
          <a:sy n="93" d="100"/>
        </p:scale>
        <p:origin x="114" y="498"/>
      </p:cViewPr>
      <p:guideLst>
        <p:guide pos="3840"/>
        <p:guide orient="horz" pos="2160"/>
        <p:guide orient="horz" pos="1525"/>
        <p:guide pos="32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Camilo Herreno Mojica" userId="658f9461-302b-40d9-9197-71d4555011f2" providerId="ADAL" clId="{3575931E-2DFF-47A0-A5DB-71D8B3AF3C17}"/>
    <pc:docChg chg="modSld">
      <pc:chgData name="Cristian Camilo Herreno Mojica" userId="658f9461-302b-40d9-9197-71d4555011f2" providerId="ADAL" clId="{3575931E-2DFF-47A0-A5DB-71D8B3AF3C17}" dt="2023-02-22T22:50:26.490" v="1"/>
      <pc:docMkLst>
        <pc:docMk/>
      </pc:docMkLst>
      <pc:sldChg chg="modSp">
        <pc:chgData name="Cristian Camilo Herreno Mojica" userId="658f9461-302b-40d9-9197-71d4555011f2" providerId="ADAL" clId="{3575931E-2DFF-47A0-A5DB-71D8B3AF3C17}" dt="2023-02-22T22:50:26.490" v="1"/>
        <pc:sldMkLst>
          <pc:docMk/>
          <pc:sldMk cId="3494530233" sldId="438"/>
        </pc:sldMkLst>
        <pc:graphicFrameChg chg="mod">
          <ac:chgData name="Cristian Camilo Herreno Mojica" userId="658f9461-302b-40d9-9197-71d4555011f2" providerId="ADAL" clId="{3575931E-2DFF-47A0-A5DB-71D8B3AF3C17}" dt="2023-02-22T22:50:26.490" v="1"/>
          <ac:graphicFrameMkLst>
            <pc:docMk/>
            <pc:sldMk cId="3494530233" sldId="438"/>
            <ac:graphicFrameMk id="7" creationId="{F9189C41-E507-4DF0-BAD5-A2F697CE3B4D}"/>
          </ac:graphicFrameMkLst>
        </pc:graphicFrameChg>
      </pc:sldChg>
      <pc:sldChg chg="modSp mod">
        <pc:chgData name="Cristian Camilo Herreno Mojica" userId="658f9461-302b-40d9-9197-71d4555011f2" providerId="ADAL" clId="{3575931E-2DFF-47A0-A5DB-71D8B3AF3C17}" dt="2023-02-22T22:38:35.728" v="0" actId="14100"/>
        <pc:sldMkLst>
          <pc:docMk/>
          <pc:sldMk cId="4105482092" sldId="453"/>
        </pc:sldMkLst>
        <pc:picChg chg="mod">
          <ac:chgData name="Cristian Camilo Herreno Mojica" userId="658f9461-302b-40d9-9197-71d4555011f2" providerId="ADAL" clId="{3575931E-2DFF-47A0-A5DB-71D8B3AF3C17}" dt="2023-02-22T22:38:35.728" v="0" actId="14100"/>
          <ac:picMkLst>
            <pc:docMk/>
            <pc:sldMk cId="4105482092" sldId="453"/>
            <ac:picMk id="18" creationId="{879DF95D-30D2-4A9C-B7C9-740A7AB927FE}"/>
          </ac:picMkLst>
        </pc:picChg>
      </pc:sldChg>
    </pc:docChg>
  </pc:docChgLst>
  <pc:docChgLst>
    <pc:chgData name="Cristian Camilo Herreno Mojica" userId="658f9461-302b-40d9-9197-71d4555011f2" providerId="ADAL" clId="{2E8349DB-5C03-43DB-8E74-81C5522DB195}"/>
    <pc:docChg chg="modSld">
      <pc:chgData name="Cristian Camilo Herreno Mojica" userId="658f9461-302b-40d9-9197-71d4555011f2" providerId="ADAL" clId="{2E8349DB-5C03-43DB-8E74-81C5522DB195}" dt="2023-04-17T13:35:38.247" v="0" actId="729"/>
      <pc:docMkLst>
        <pc:docMk/>
      </pc:docMkLst>
      <pc:sldChg chg="mod modShow">
        <pc:chgData name="Cristian Camilo Herreno Mojica" userId="658f9461-302b-40d9-9197-71d4555011f2" providerId="ADAL" clId="{2E8349DB-5C03-43DB-8E74-81C5522DB195}" dt="2023-04-17T13:35:38.247" v="0" actId="729"/>
        <pc:sldMkLst>
          <pc:docMk/>
          <pc:sldMk cId="803634235" sldId="447"/>
        </pc:sldMkLst>
      </pc:sldChg>
    </pc:docChg>
  </pc:docChgLst>
  <pc:docChgLst>
    <pc:chgData name="Cristian Camilo Herreno Mojica" userId="658f9461-302b-40d9-9197-71d4555011f2" providerId="ADAL" clId="{CAE41DD7-5561-469F-A66C-1D406F51C15C}"/>
    <pc:docChg chg="modSld">
      <pc:chgData name="Cristian Camilo Herreno Mojica" userId="658f9461-302b-40d9-9197-71d4555011f2" providerId="ADAL" clId="{CAE41DD7-5561-469F-A66C-1D406F51C15C}" dt="2023-09-18T12:47:27.834" v="0" actId="1076"/>
      <pc:docMkLst>
        <pc:docMk/>
      </pc:docMkLst>
      <pc:sldChg chg="modSp mod">
        <pc:chgData name="Cristian Camilo Herreno Mojica" userId="658f9461-302b-40d9-9197-71d4555011f2" providerId="ADAL" clId="{CAE41DD7-5561-469F-A66C-1D406F51C15C}" dt="2023-09-18T12:47:27.834" v="0" actId="1076"/>
        <pc:sldMkLst>
          <pc:docMk/>
          <pc:sldMk cId="986552041" sldId="448"/>
        </pc:sldMkLst>
        <pc:spChg chg="mod">
          <ac:chgData name="Cristian Camilo Herreno Mojica" userId="658f9461-302b-40d9-9197-71d4555011f2" providerId="ADAL" clId="{CAE41DD7-5561-469F-A66C-1D406F51C15C}" dt="2023-09-18T12:47:27.834" v="0" actId="1076"/>
          <ac:spMkLst>
            <pc:docMk/>
            <pc:sldMk cId="986552041" sldId="448"/>
            <ac:spMk id="12" creationId="{00000000-0008-0000-0100-000003000000}"/>
          </ac:spMkLst>
        </pc:spChg>
      </pc:sldChg>
    </pc:docChg>
  </pc:docChgLst>
  <pc:docChgLst>
    <pc:chgData name="Cristian Camilo Herreno Mojica" userId="658f9461-302b-40d9-9197-71d4555011f2" providerId="ADAL" clId="{83BC58F3-F615-4237-B67D-8A003DD1CC96}"/>
    <pc:docChg chg="modSld">
      <pc:chgData name="Cristian Camilo Herreno Mojica" userId="658f9461-302b-40d9-9197-71d4555011f2" providerId="ADAL" clId="{83BC58F3-F615-4237-B67D-8A003DD1CC96}" dt="2022-10-31T13:46:10.001" v="7" actId="729"/>
      <pc:docMkLst>
        <pc:docMk/>
      </pc:docMkLst>
      <pc:sldChg chg="mod modShow">
        <pc:chgData name="Cristian Camilo Herreno Mojica" userId="658f9461-302b-40d9-9197-71d4555011f2" providerId="ADAL" clId="{83BC58F3-F615-4237-B67D-8A003DD1CC96}" dt="2022-10-31T13:46:10.001" v="7" actId="729"/>
        <pc:sldMkLst>
          <pc:docMk/>
          <pc:sldMk cId="3494530233" sldId="438"/>
        </pc:sldMkLst>
      </pc:sldChg>
      <pc:sldChg chg="mod modShow">
        <pc:chgData name="Cristian Camilo Herreno Mojica" userId="658f9461-302b-40d9-9197-71d4555011f2" providerId="ADAL" clId="{83BC58F3-F615-4237-B67D-8A003DD1CC96}" dt="2022-10-31T13:45:53.887" v="2" actId="729"/>
        <pc:sldMkLst>
          <pc:docMk/>
          <pc:sldMk cId="1573001942" sldId="445"/>
        </pc:sldMkLst>
      </pc:sldChg>
      <pc:sldChg chg="mod modShow">
        <pc:chgData name="Cristian Camilo Herreno Mojica" userId="658f9461-302b-40d9-9197-71d4555011f2" providerId="ADAL" clId="{83BC58F3-F615-4237-B67D-8A003DD1CC96}" dt="2022-10-31T13:45:56.608" v="3" actId="729"/>
        <pc:sldMkLst>
          <pc:docMk/>
          <pc:sldMk cId="3130041803" sldId="446"/>
        </pc:sldMkLst>
      </pc:sldChg>
      <pc:sldChg chg="mod modShow">
        <pc:chgData name="Cristian Camilo Herreno Mojica" userId="658f9461-302b-40d9-9197-71d4555011f2" providerId="ADAL" clId="{83BC58F3-F615-4237-B67D-8A003DD1CC96}" dt="2022-10-31T13:45:45.119" v="0" actId="729"/>
        <pc:sldMkLst>
          <pc:docMk/>
          <pc:sldMk cId="803634235" sldId="447"/>
        </pc:sldMkLst>
      </pc:sldChg>
      <pc:sldChg chg="mod modShow">
        <pc:chgData name="Cristian Camilo Herreno Mojica" userId="658f9461-302b-40d9-9197-71d4555011f2" providerId="ADAL" clId="{83BC58F3-F615-4237-B67D-8A003DD1CC96}" dt="2022-10-31T13:46:04.965" v="5" actId="729"/>
        <pc:sldMkLst>
          <pc:docMk/>
          <pc:sldMk cId="986552041" sldId="448"/>
        </pc:sldMkLst>
      </pc:sldChg>
      <pc:sldChg chg="mod modShow">
        <pc:chgData name="Cristian Camilo Herreno Mojica" userId="658f9461-302b-40d9-9197-71d4555011f2" providerId="ADAL" clId="{83BC58F3-F615-4237-B67D-8A003DD1CC96}" dt="2022-10-31T13:45:58.965" v="4" actId="729"/>
        <pc:sldMkLst>
          <pc:docMk/>
          <pc:sldMk cId="1245760352" sldId="449"/>
        </pc:sldMkLst>
      </pc:sldChg>
      <pc:sldChg chg="mod modShow">
        <pc:chgData name="Cristian Camilo Herreno Mojica" userId="658f9461-302b-40d9-9197-71d4555011f2" providerId="ADAL" clId="{83BC58F3-F615-4237-B67D-8A003DD1CC96}" dt="2022-10-31T13:46:07.106" v="6" actId="729"/>
        <pc:sldMkLst>
          <pc:docMk/>
          <pc:sldMk cId="1641872819" sldId="452"/>
        </pc:sldMkLst>
      </pc:sldChg>
      <pc:sldChg chg="mod modShow">
        <pc:chgData name="Cristian Camilo Herreno Mojica" userId="658f9461-302b-40d9-9197-71d4555011f2" providerId="ADAL" clId="{83BC58F3-F615-4237-B67D-8A003DD1CC96}" dt="2022-10-31T13:45:47.820" v="1" actId="729"/>
        <pc:sldMkLst>
          <pc:docMk/>
          <pc:sldMk cId="4105482092" sldId="453"/>
        </pc:sldMkLst>
      </pc:sldChg>
    </pc:docChg>
  </pc:docChgLst>
  <pc:docChgLst>
    <pc:chgData name="Cristian Camilo Herreno Mojica" userId="658f9461-302b-40d9-9197-71d4555011f2" providerId="ADAL" clId="{07DF8987-DAAF-4CEA-9B45-A1931BEF34D0}"/>
    <pc:docChg chg="undo custSel addSld delSld modSld sldOrd addMainMaster delMainMaster">
      <pc:chgData name="Cristian Camilo Herreno Mojica" userId="658f9461-302b-40d9-9197-71d4555011f2" providerId="ADAL" clId="{07DF8987-DAAF-4CEA-9B45-A1931BEF34D0}" dt="2021-11-25T22:56:18.405" v="2017" actId="14100"/>
      <pc:docMkLst>
        <pc:docMk/>
      </pc:docMkLst>
      <pc:sldChg chg="del">
        <pc:chgData name="Cristian Camilo Herreno Mojica" userId="658f9461-302b-40d9-9197-71d4555011f2" providerId="ADAL" clId="{07DF8987-DAAF-4CEA-9B45-A1931BEF34D0}" dt="2021-11-25T21:37:05.356" v="0" actId="47"/>
        <pc:sldMkLst>
          <pc:docMk/>
          <pc:sldMk cId="2447997585" sldId="256"/>
        </pc:sldMkLst>
      </pc:sldChg>
      <pc:sldChg chg="addSp delSp modSp mod">
        <pc:chgData name="Cristian Camilo Herreno Mojica" userId="658f9461-302b-40d9-9197-71d4555011f2" providerId="ADAL" clId="{07DF8987-DAAF-4CEA-9B45-A1931BEF34D0}" dt="2021-11-25T22:17:02.741" v="1034" actId="108"/>
        <pc:sldMkLst>
          <pc:docMk/>
          <pc:sldMk cId="1867745935" sldId="257"/>
        </pc:sldMkLst>
        <pc:spChg chg="add del mod">
          <ac:chgData name="Cristian Camilo Herreno Mojica" userId="658f9461-302b-40d9-9197-71d4555011f2" providerId="ADAL" clId="{07DF8987-DAAF-4CEA-9B45-A1931BEF34D0}" dt="2021-11-25T22:17:02.741" v="1034" actId="108"/>
          <ac:spMkLst>
            <pc:docMk/>
            <pc:sldMk cId="1867745935" sldId="257"/>
            <ac:spMk id="2" creationId="{00000000-0000-0000-0000-000000000000}"/>
          </ac:spMkLst>
        </pc:spChg>
        <pc:spChg chg="add del">
          <ac:chgData name="Cristian Camilo Herreno Mojica" userId="658f9461-302b-40d9-9197-71d4555011f2" providerId="ADAL" clId="{07DF8987-DAAF-4CEA-9B45-A1931BEF34D0}" dt="2021-11-25T21:41:54.461" v="46" actId="478"/>
          <ac:spMkLst>
            <pc:docMk/>
            <pc:sldMk cId="1867745935" sldId="257"/>
            <ac:spMk id="3" creationId="{00000000-0000-0000-0000-000000000000}"/>
          </ac:spMkLst>
        </pc:spChg>
        <pc:spChg chg="add del mod">
          <ac:chgData name="Cristian Camilo Herreno Mojica" userId="658f9461-302b-40d9-9197-71d4555011f2" providerId="ADAL" clId="{07DF8987-DAAF-4CEA-9B45-A1931BEF34D0}" dt="2021-11-25T21:41:39.207" v="42"/>
          <ac:spMkLst>
            <pc:docMk/>
            <pc:sldMk cId="1867745935" sldId="257"/>
            <ac:spMk id="5" creationId="{0038B0E2-CB10-4FC1-B5DE-60989C162139}"/>
          </ac:spMkLst>
        </pc:spChg>
        <pc:spChg chg="add del mod">
          <ac:chgData name="Cristian Camilo Herreno Mojica" userId="658f9461-302b-40d9-9197-71d4555011f2" providerId="ADAL" clId="{07DF8987-DAAF-4CEA-9B45-A1931BEF34D0}" dt="2021-11-25T21:41:39.207" v="42"/>
          <ac:spMkLst>
            <pc:docMk/>
            <pc:sldMk cId="1867745935" sldId="257"/>
            <ac:spMk id="6" creationId="{1D03B266-6BC7-4B38-A85D-7DDFF7A9CAB0}"/>
          </ac:spMkLst>
        </pc:spChg>
        <pc:spChg chg="add mod">
          <ac:chgData name="Cristian Camilo Herreno Mojica" userId="658f9461-302b-40d9-9197-71d4555011f2" providerId="ADAL" clId="{07DF8987-DAAF-4CEA-9B45-A1931BEF34D0}" dt="2021-11-25T21:47:24.889" v="612" actId="1076"/>
          <ac:spMkLst>
            <pc:docMk/>
            <pc:sldMk cId="1867745935" sldId="257"/>
            <ac:spMk id="7" creationId="{95A7581A-0CC2-4F0D-94A5-B450FB34EC1A}"/>
          </ac:spMkLst>
        </pc:spChg>
        <pc:spChg chg="add mod">
          <ac:chgData name="Cristian Camilo Herreno Mojica" userId="658f9461-302b-40d9-9197-71d4555011f2" providerId="ADAL" clId="{07DF8987-DAAF-4CEA-9B45-A1931BEF34D0}" dt="2021-11-25T21:51:07.517" v="617" actId="1076"/>
          <ac:spMkLst>
            <pc:docMk/>
            <pc:sldMk cId="1867745935" sldId="257"/>
            <ac:spMk id="8" creationId="{9CD31654-8935-47A0-A042-BE96E2B637EC}"/>
          </ac:spMkLst>
        </pc:spChg>
      </pc:sldChg>
      <pc:sldChg chg="delSp modSp del mod">
        <pc:chgData name="Cristian Camilo Herreno Mojica" userId="658f9461-302b-40d9-9197-71d4555011f2" providerId="ADAL" clId="{07DF8987-DAAF-4CEA-9B45-A1931BEF34D0}" dt="2021-11-25T22:51:47.741" v="1940" actId="47"/>
        <pc:sldMkLst>
          <pc:docMk/>
          <pc:sldMk cId="2122365623" sldId="258"/>
        </pc:sldMkLst>
        <pc:spChg chg="del mod">
          <ac:chgData name="Cristian Camilo Herreno Mojica" userId="658f9461-302b-40d9-9197-71d4555011f2" providerId="ADAL" clId="{07DF8987-DAAF-4CEA-9B45-A1931BEF34D0}" dt="2021-11-25T21:52:47.025" v="624" actId="478"/>
          <ac:spMkLst>
            <pc:docMk/>
            <pc:sldMk cId="2122365623" sldId="258"/>
            <ac:spMk id="3" creationId="{00000000-0000-0000-0000-000000000000}"/>
          </ac:spMkLst>
        </pc:spChg>
        <pc:spChg chg="del">
          <ac:chgData name="Cristian Camilo Herreno Mojica" userId="658f9461-302b-40d9-9197-71d4555011f2" providerId="ADAL" clId="{07DF8987-DAAF-4CEA-9B45-A1931BEF34D0}" dt="2021-11-25T21:52:44.956" v="622" actId="478"/>
          <ac:spMkLst>
            <pc:docMk/>
            <pc:sldMk cId="2122365623" sldId="258"/>
            <ac:spMk id="4" creationId="{00000000-0000-0000-0000-000000000000}"/>
          </ac:spMkLst>
        </pc:spChg>
      </pc:sldChg>
      <pc:sldChg chg="modSp del mod">
        <pc:chgData name="Cristian Camilo Herreno Mojica" userId="658f9461-302b-40d9-9197-71d4555011f2" providerId="ADAL" clId="{07DF8987-DAAF-4CEA-9B45-A1931BEF34D0}" dt="2021-11-25T21:39:20.012" v="11" actId="47"/>
        <pc:sldMkLst>
          <pc:docMk/>
          <pc:sldMk cId="586088714" sldId="259"/>
        </pc:sldMkLst>
        <pc:spChg chg="mod">
          <ac:chgData name="Cristian Camilo Herreno Mojica" userId="658f9461-302b-40d9-9197-71d4555011f2" providerId="ADAL" clId="{07DF8987-DAAF-4CEA-9B45-A1931BEF34D0}" dt="2021-11-25T21:37:27.443" v="6" actId="27636"/>
          <ac:spMkLst>
            <pc:docMk/>
            <pc:sldMk cId="586088714" sldId="259"/>
            <ac:spMk id="5" creationId="{00000000-0000-0000-0000-000000000000}"/>
          </ac:spMkLst>
        </pc:spChg>
      </pc:sldChg>
      <pc:sldChg chg="del">
        <pc:chgData name="Cristian Camilo Herreno Mojica" userId="658f9461-302b-40d9-9197-71d4555011f2" providerId="ADAL" clId="{07DF8987-DAAF-4CEA-9B45-A1931BEF34D0}" dt="2021-11-25T22:51:20.668" v="1935" actId="47"/>
        <pc:sldMkLst>
          <pc:docMk/>
          <pc:sldMk cId="4254009638" sldId="260"/>
        </pc:sldMkLst>
      </pc:sldChg>
      <pc:sldChg chg="del">
        <pc:chgData name="Cristian Camilo Herreno Mojica" userId="658f9461-302b-40d9-9197-71d4555011f2" providerId="ADAL" clId="{07DF8987-DAAF-4CEA-9B45-A1931BEF34D0}" dt="2021-11-25T22:50:42.195" v="1891" actId="47"/>
        <pc:sldMkLst>
          <pc:docMk/>
          <pc:sldMk cId="4092671596" sldId="261"/>
        </pc:sldMkLst>
      </pc:sldChg>
      <pc:sldChg chg="del">
        <pc:chgData name="Cristian Camilo Herreno Mojica" userId="658f9461-302b-40d9-9197-71d4555011f2" providerId="ADAL" clId="{07DF8987-DAAF-4CEA-9B45-A1931BEF34D0}" dt="2021-11-25T22:50:44.206" v="1892" actId="47"/>
        <pc:sldMkLst>
          <pc:docMk/>
          <pc:sldMk cId="824018915" sldId="262"/>
        </pc:sldMkLst>
      </pc:sldChg>
      <pc:sldChg chg="del">
        <pc:chgData name="Cristian Camilo Herreno Mojica" userId="658f9461-302b-40d9-9197-71d4555011f2" providerId="ADAL" clId="{07DF8987-DAAF-4CEA-9B45-A1931BEF34D0}" dt="2021-11-25T22:50:45.893" v="1894" actId="47"/>
        <pc:sldMkLst>
          <pc:docMk/>
          <pc:sldMk cId="3343225158" sldId="263"/>
        </pc:sldMkLst>
      </pc:sldChg>
      <pc:sldChg chg="addSp delSp modSp mod ord">
        <pc:chgData name="Cristian Camilo Herreno Mojica" userId="658f9461-302b-40d9-9197-71d4555011f2" providerId="ADAL" clId="{07DF8987-DAAF-4CEA-9B45-A1931BEF34D0}" dt="2021-11-25T21:58:57.749" v="696" actId="1076"/>
        <pc:sldMkLst>
          <pc:docMk/>
          <pc:sldMk cId="2272777889" sldId="264"/>
        </pc:sldMkLst>
        <pc:spChg chg="add mod">
          <ac:chgData name="Cristian Camilo Herreno Mojica" userId="658f9461-302b-40d9-9197-71d4555011f2" providerId="ADAL" clId="{07DF8987-DAAF-4CEA-9B45-A1931BEF34D0}" dt="2021-11-25T21:56:24.410" v="661" actId="14100"/>
          <ac:spMkLst>
            <pc:docMk/>
            <pc:sldMk cId="2272777889" sldId="264"/>
            <ac:spMk id="7" creationId="{4BA5BB2E-B6D6-46F4-A48B-B7D58D61F926}"/>
          </ac:spMkLst>
        </pc:spChg>
        <pc:spChg chg="del">
          <ac:chgData name="Cristian Camilo Herreno Mojica" userId="658f9461-302b-40d9-9197-71d4555011f2" providerId="ADAL" clId="{07DF8987-DAAF-4CEA-9B45-A1931BEF34D0}" dt="2021-11-25T21:53:06.116" v="628" actId="478"/>
          <ac:spMkLst>
            <pc:docMk/>
            <pc:sldMk cId="2272777889" sldId="264"/>
            <ac:spMk id="8" creationId="{00000000-0000-0000-0000-000000000000}"/>
          </ac:spMkLst>
        </pc:spChg>
        <pc:spChg chg="add del mod">
          <ac:chgData name="Cristian Camilo Herreno Mojica" userId="658f9461-302b-40d9-9197-71d4555011f2" providerId="ADAL" clId="{07DF8987-DAAF-4CEA-9B45-A1931BEF34D0}" dt="2021-11-25T21:58:07.602" v="684" actId="478"/>
          <ac:spMkLst>
            <pc:docMk/>
            <pc:sldMk cId="2272777889" sldId="264"/>
            <ac:spMk id="9" creationId="{59EB23D3-2164-4F31-A93B-C147E2979871}"/>
          </ac:spMkLst>
        </pc:spChg>
        <pc:spChg chg="add mod">
          <ac:chgData name="Cristian Camilo Herreno Mojica" userId="658f9461-302b-40d9-9197-71d4555011f2" providerId="ADAL" clId="{07DF8987-DAAF-4CEA-9B45-A1931BEF34D0}" dt="2021-11-25T21:58:51.535" v="695" actId="5793"/>
          <ac:spMkLst>
            <pc:docMk/>
            <pc:sldMk cId="2272777889" sldId="264"/>
            <ac:spMk id="10" creationId="{81DEF3EE-8E45-487E-BAF3-5E308189B913}"/>
          </ac:spMkLst>
        </pc:spChg>
        <pc:spChg chg="add mod">
          <ac:chgData name="Cristian Camilo Herreno Mojica" userId="658f9461-302b-40d9-9197-71d4555011f2" providerId="ADAL" clId="{07DF8987-DAAF-4CEA-9B45-A1931BEF34D0}" dt="2021-11-25T21:55:48.146" v="654" actId="1076"/>
          <ac:spMkLst>
            <pc:docMk/>
            <pc:sldMk cId="2272777889" sldId="264"/>
            <ac:spMk id="11" creationId="{C13673B5-716F-4CFD-A54F-8E0F50D2726F}"/>
          </ac:spMkLst>
        </pc:spChg>
        <pc:spChg chg="add mod">
          <ac:chgData name="Cristian Camilo Herreno Mojica" userId="658f9461-302b-40d9-9197-71d4555011f2" providerId="ADAL" clId="{07DF8987-DAAF-4CEA-9B45-A1931BEF34D0}" dt="2021-11-25T21:58:34.811" v="690" actId="1076"/>
          <ac:spMkLst>
            <pc:docMk/>
            <pc:sldMk cId="2272777889" sldId="264"/>
            <ac:spMk id="12" creationId="{2C0B835B-4847-4D10-A0D3-F6B26F3A71E7}"/>
          </ac:spMkLst>
        </pc:spChg>
        <pc:spChg chg="del">
          <ac:chgData name="Cristian Camilo Herreno Mojica" userId="658f9461-302b-40d9-9197-71d4555011f2" providerId="ADAL" clId="{07DF8987-DAAF-4CEA-9B45-A1931BEF34D0}" dt="2021-11-25T21:53:12.017" v="633" actId="478"/>
          <ac:spMkLst>
            <pc:docMk/>
            <pc:sldMk cId="2272777889" sldId="264"/>
            <ac:spMk id="14" creationId="{D7C8FF11-70D9-5B4F-8D2B-3BC0B4502D1C}"/>
          </ac:spMkLst>
        </pc:spChg>
        <pc:spChg chg="del mod">
          <ac:chgData name="Cristian Camilo Herreno Mojica" userId="658f9461-302b-40d9-9197-71d4555011f2" providerId="ADAL" clId="{07DF8987-DAAF-4CEA-9B45-A1931BEF34D0}" dt="2021-11-25T21:53:08.902" v="632" actId="478"/>
          <ac:spMkLst>
            <pc:docMk/>
            <pc:sldMk cId="2272777889" sldId="264"/>
            <ac:spMk id="15" creationId="{7C39F5F4-1C1A-7744-A6DA-BB3E530452F5}"/>
          </ac:spMkLst>
        </pc:spChg>
        <pc:spChg chg="del">
          <ac:chgData name="Cristian Camilo Herreno Mojica" userId="658f9461-302b-40d9-9197-71d4555011f2" providerId="ADAL" clId="{07DF8987-DAAF-4CEA-9B45-A1931BEF34D0}" dt="2021-11-25T21:53:15.561" v="634" actId="478"/>
          <ac:spMkLst>
            <pc:docMk/>
            <pc:sldMk cId="2272777889" sldId="264"/>
            <ac:spMk id="16" creationId="{E0C315A0-5071-B244-8DB7-82D4C7B4ED56}"/>
          </ac:spMkLst>
        </pc:spChg>
        <pc:spChg chg="add mod">
          <ac:chgData name="Cristian Camilo Herreno Mojica" userId="658f9461-302b-40d9-9197-71d4555011f2" providerId="ADAL" clId="{07DF8987-DAAF-4CEA-9B45-A1931BEF34D0}" dt="2021-11-25T21:58:12.482" v="685" actId="1076"/>
          <ac:spMkLst>
            <pc:docMk/>
            <pc:sldMk cId="2272777889" sldId="264"/>
            <ac:spMk id="17" creationId="{B66F7589-C31B-4491-B389-0FF6080D87F8}"/>
          </ac:spMkLst>
        </pc:spChg>
        <pc:spChg chg="add mod">
          <ac:chgData name="Cristian Camilo Herreno Mojica" userId="658f9461-302b-40d9-9197-71d4555011f2" providerId="ADAL" clId="{07DF8987-DAAF-4CEA-9B45-A1931BEF34D0}" dt="2021-11-25T21:55:35.228" v="653" actId="1076"/>
          <ac:spMkLst>
            <pc:docMk/>
            <pc:sldMk cId="2272777889" sldId="264"/>
            <ac:spMk id="18" creationId="{608F5B0E-E16C-4A48-A2D1-36909EE69814}"/>
          </ac:spMkLst>
        </pc:spChg>
        <pc:spChg chg="add mod">
          <ac:chgData name="Cristian Camilo Herreno Mojica" userId="658f9461-302b-40d9-9197-71d4555011f2" providerId="ADAL" clId="{07DF8987-DAAF-4CEA-9B45-A1931BEF34D0}" dt="2021-11-25T21:55:29.085" v="651" actId="14100"/>
          <ac:spMkLst>
            <pc:docMk/>
            <pc:sldMk cId="2272777889" sldId="264"/>
            <ac:spMk id="19" creationId="{13343287-5168-463E-8DBE-9FA748B1A4DF}"/>
          </ac:spMkLst>
        </pc:spChg>
        <pc:graphicFrameChg chg="del">
          <ac:chgData name="Cristian Camilo Herreno Mojica" userId="658f9461-302b-40d9-9197-71d4555011f2" providerId="ADAL" clId="{07DF8987-DAAF-4CEA-9B45-A1931BEF34D0}" dt="2021-11-25T21:53:02.814" v="627" actId="478"/>
          <ac:graphicFrameMkLst>
            <pc:docMk/>
            <pc:sldMk cId="2272777889" sldId="264"/>
            <ac:graphicFrameMk id="13" creationId="{5C9A5679-39EC-6446-8733-EFA372B7AA6C}"/>
          </ac:graphicFrameMkLst>
        </pc:graphicFrameChg>
        <pc:picChg chg="add mod">
          <ac:chgData name="Cristian Camilo Herreno Mojica" userId="658f9461-302b-40d9-9197-71d4555011f2" providerId="ADAL" clId="{07DF8987-DAAF-4CEA-9B45-A1931BEF34D0}" dt="2021-11-25T21:56:07.047" v="657" actId="1076"/>
          <ac:picMkLst>
            <pc:docMk/>
            <pc:sldMk cId="2272777889" sldId="264"/>
            <ac:picMk id="20" creationId="{FC24FE8A-9491-4303-B70F-2634C4F46D2F}"/>
          </ac:picMkLst>
        </pc:picChg>
        <pc:picChg chg="add mod">
          <ac:chgData name="Cristian Camilo Herreno Mojica" userId="658f9461-302b-40d9-9197-71d4555011f2" providerId="ADAL" clId="{07DF8987-DAAF-4CEA-9B45-A1931BEF34D0}" dt="2021-11-25T21:58:57.749" v="696" actId="1076"/>
          <ac:picMkLst>
            <pc:docMk/>
            <pc:sldMk cId="2272777889" sldId="264"/>
            <ac:picMk id="21" creationId="{1257B799-EE33-4A65-A235-51EE034F703C}"/>
          </ac:picMkLst>
        </pc:picChg>
        <pc:picChg chg="add mod">
          <ac:chgData name="Cristian Camilo Herreno Mojica" userId="658f9461-302b-40d9-9197-71d4555011f2" providerId="ADAL" clId="{07DF8987-DAAF-4CEA-9B45-A1931BEF34D0}" dt="2021-11-25T21:55:31.004" v="652" actId="1076"/>
          <ac:picMkLst>
            <pc:docMk/>
            <pc:sldMk cId="2272777889" sldId="264"/>
            <ac:picMk id="22" creationId="{3DD16099-10E6-49E6-9AAF-AC6627F55E02}"/>
          </ac:picMkLst>
        </pc:picChg>
      </pc:sldChg>
      <pc:sldChg chg="del">
        <pc:chgData name="Cristian Camilo Herreno Mojica" userId="658f9461-302b-40d9-9197-71d4555011f2" providerId="ADAL" clId="{07DF8987-DAAF-4CEA-9B45-A1931BEF34D0}" dt="2021-11-25T22:50:46.650" v="1895" actId="47"/>
        <pc:sldMkLst>
          <pc:docMk/>
          <pc:sldMk cId="2686756207" sldId="266"/>
        </pc:sldMkLst>
      </pc:sldChg>
      <pc:sldChg chg="del">
        <pc:chgData name="Cristian Camilo Herreno Mojica" userId="658f9461-302b-40d9-9197-71d4555011f2" providerId="ADAL" clId="{07DF8987-DAAF-4CEA-9B45-A1931BEF34D0}" dt="2021-11-25T22:50:48.085" v="1897" actId="47"/>
        <pc:sldMkLst>
          <pc:docMk/>
          <pc:sldMk cId="1313537131" sldId="267"/>
        </pc:sldMkLst>
      </pc:sldChg>
      <pc:sldChg chg="del">
        <pc:chgData name="Cristian Camilo Herreno Mojica" userId="658f9461-302b-40d9-9197-71d4555011f2" providerId="ADAL" clId="{07DF8987-DAAF-4CEA-9B45-A1931BEF34D0}" dt="2021-11-25T22:50:49.857" v="1899" actId="47"/>
        <pc:sldMkLst>
          <pc:docMk/>
          <pc:sldMk cId="181411456" sldId="268"/>
        </pc:sldMkLst>
      </pc:sldChg>
      <pc:sldChg chg="del">
        <pc:chgData name="Cristian Camilo Herreno Mojica" userId="658f9461-302b-40d9-9197-71d4555011f2" providerId="ADAL" clId="{07DF8987-DAAF-4CEA-9B45-A1931BEF34D0}" dt="2021-11-25T22:50:50.744" v="1900" actId="47"/>
        <pc:sldMkLst>
          <pc:docMk/>
          <pc:sldMk cId="971351266" sldId="269"/>
        </pc:sldMkLst>
      </pc:sldChg>
      <pc:sldChg chg="del">
        <pc:chgData name="Cristian Camilo Herreno Mojica" userId="658f9461-302b-40d9-9197-71d4555011f2" providerId="ADAL" clId="{07DF8987-DAAF-4CEA-9B45-A1931BEF34D0}" dt="2021-11-25T22:50:53.327" v="1904" actId="47"/>
        <pc:sldMkLst>
          <pc:docMk/>
          <pc:sldMk cId="87564058" sldId="270"/>
        </pc:sldMkLst>
      </pc:sldChg>
      <pc:sldChg chg="del">
        <pc:chgData name="Cristian Camilo Herreno Mojica" userId="658f9461-302b-40d9-9197-71d4555011f2" providerId="ADAL" clId="{07DF8987-DAAF-4CEA-9B45-A1931BEF34D0}" dt="2021-11-25T22:50:51.345" v="1901" actId="47"/>
        <pc:sldMkLst>
          <pc:docMk/>
          <pc:sldMk cId="929842769" sldId="271"/>
        </pc:sldMkLst>
      </pc:sldChg>
      <pc:sldChg chg="del">
        <pc:chgData name="Cristian Camilo Herreno Mojica" userId="658f9461-302b-40d9-9197-71d4555011f2" providerId="ADAL" clId="{07DF8987-DAAF-4CEA-9B45-A1931BEF34D0}" dt="2021-11-25T22:50:51.846" v="1902" actId="47"/>
        <pc:sldMkLst>
          <pc:docMk/>
          <pc:sldMk cId="999270915" sldId="272"/>
        </pc:sldMkLst>
      </pc:sldChg>
      <pc:sldChg chg="del">
        <pc:chgData name="Cristian Camilo Herreno Mojica" userId="658f9461-302b-40d9-9197-71d4555011f2" providerId="ADAL" clId="{07DF8987-DAAF-4CEA-9B45-A1931BEF34D0}" dt="2021-11-25T22:50:52.378" v="1903" actId="47"/>
        <pc:sldMkLst>
          <pc:docMk/>
          <pc:sldMk cId="748078591" sldId="273"/>
        </pc:sldMkLst>
      </pc:sldChg>
      <pc:sldChg chg="del">
        <pc:chgData name="Cristian Camilo Herreno Mojica" userId="658f9461-302b-40d9-9197-71d4555011f2" providerId="ADAL" clId="{07DF8987-DAAF-4CEA-9B45-A1931BEF34D0}" dt="2021-11-25T22:51:10.348" v="1920" actId="47"/>
        <pc:sldMkLst>
          <pc:docMk/>
          <pc:sldMk cId="406460368" sldId="274"/>
        </pc:sldMkLst>
      </pc:sldChg>
      <pc:sldChg chg="del">
        <pc:chgData name="Cristian Camilo Herreno Mojica" userId="658f9461-302b-40d9-9197-71d4555011f2" providerId="ADAL" clId="{07DF8987-DAAF-4CEA-9B45-A1931BEF34D0}" dt="2021-11-25T22:51:10.831" v="1921" actId="47"/>
        <pc:sldMkLst>
          <pc:docMk/>
          <pc:sldMk cId="910427072" sldId="275"/>
        </pc:sldMkLst>
      </pc:sldChg>
      <pc:sldChg chg="del">
        <pc:chgData name="Cristian Camilo Herreno Mojica" userId="658f9461-302b-40d9-9197-71d4555011f2" providerId="ADAL" clId="{07DF8987-DAAF-4CEA-9B45-A1931BEF34D0}" dt="2021-11-25T22:51:12.106" v="1923" actId="47"/>
        <pc:sldMkLst>
          <pc:docMk/>
          <pc:sldMk cId="3605963151" sldId="277"/>
        </pc:sldMkLst>
      </pc:sldChg>
      <pc:sldChg chg="del">
        <pc:chgData name="Cristian Camilo Herreno Mojica" userId="658f9461-302b-40d9-9197-71d4555011f2" providerId="ADAL" clId="{07DF8987-DAAF-4CEA-9B45-A1931BEF34D0}" dt="2021-11-25T21:37:06.019" v="1" actId="47"/>
        <pc:sldMkLst>
          <pc:docMk/>
          <pc:sldMk cId="3577857460" sldId="281"/>
        </pc:sldMkLst>
      </pc:sldChg>
      <pc:sldChg chg="del">
        <pc:chgData name="Cristian Camilo Herreno Mojica" userId="658f9461-302b-40d9-9197-71d4555011f2" providerId="ADAL" clId="{07DF8987-DAAF-4CEA-9B45-A1931BEF34D0}" dt="2021-11-25T22:50:53.889" v="1905" actId="47"/>
        <pc:sldMkLst>
          <pc:docMk/>
          <pc:sldMk cId="793848031" sldId="283"/>
        </pc:sldMkLst>
      </pc:sldChg>
      <pc:sldChg chg="del">
        <pc:chgData name="Cristian Camilo Herreno Mojica" userId="658f9461-302b-40d9-9197-71d4555011f2" providerId="ADAL" clId="{07DF8987-DAAF-4CEA-9B45-A1931BEF34D0}" dt="2021-11-25T22:50:55.132" v="1906" actId="47"/>
        <pc:sldMkLst>
          <pc:docMk/>
          <pc:sldMk cId="2743515920" sldId="284"/>
        </pc:sldMkLst>
      </pc:sldChg>
      <pc:sldChg chg="del">
        <pc:chgData name="Cristian Camilo Herreno Mojica" userId="658f9461-302b-40d9-9197-71d4555011f2" providerId="ADAL" clId="{07DF8987-DAAF-4CEA-9B45-A1931BEF34D0}" dt="2021-11-25T22:51:00.549" v="1907" actId="47"/>
        <pc:sldMkLst>
          <pc:docMk/>
          <pc:sldMk cId="2726878985" sldId="285"/>
        </pc:sldMkLst>
      </pc:sldChg>
      <pc:sldChg chg="del">
        <pc:chgData name="Cristian Camilo Herreno Mojica" userId="658f9461-302b-40d9-9197-71d4555011f2" providerId="ADAL" clId="{07DF8987-DAAF-4CEA-9B45-A1931BEF34D0}" dt="2021-11-25T22:51:00.564" v="1908" actId="47"/>
        <pc:sldMkLst>
          <pc:docMk/>
          <pc:sldMk cId="3937388738" sldId="286"/>
        </pc:sldMkLst>
      </pc:sldChg>
      <pc:sldChg chg="del">
        <pc:chgData name="Cristian Camilo Herreno Mojica" userId="658f9461-302b-40d9-9197-71d4555011f2" providerId="ADAL" clId="{07DF8987-DAAF-4CEA-9B45-A1931BEF34D0}" dt="2021-11-25T22:51:02.610" v="1909" actId="47"/>
        <pc:sldMkLst>
          <pc:docMk/>
          <pc:sldMk cId="2800382245" sldId="287"/>
        </pc:sldMkLst>
      </pc:sldChg>
      <pc:sldChg chg="del">
        <pc:chgData name="Cristian Camilo Herreno Mojica" userId="658f9461-302b-40d9-9197-71d4555011f2" providerId="ADAL" clId="{07DF8987-DAAF-4CEA-9B45-A1931BEF34D0}" dt="2021-11-25T22:51:03.249" v="1910" actId="47"/>
        <pc:sldMkLst>
          <pc:docMk/>
          <pc:sldMk cId="2222062127" sldId="288"/>
        </pc:sldMkLst>
      </pc:sldChg>
      <pc:sldChg chg="del">
        <pc:chgData name="Cristian Camilo Herreno Mojica" userId="658f9461-302b-40d9-9197-71d4555011f2" providerId="ADAL" clId="{07DF8987-DAAF-4CEA-9B45-A1931BEF34D0}" dt="2021-11-25T22:51:03.850" v="1911" actId="47"/>
        <pc:sldMkLst>
          <pc:docMk/>
          <pc:sldMk cId="2108793408" sldId="289"/>
        </pc:sldMkLst>
      </pc:sldChg>
      <pc:sldChg chg="del">
        <pc:chgData name="Cristian Camilo Herreno Mojica" userId="658f9461-302b-40d9-9197-71d4555011f2" providerId="ADAL" clId="{07DF8987-DAAF-4CEA-9B45-A1931BEF34D0}" dt="2021-11-25T22:51:04.467" v="1912" actId="47"/>
        <pc:sldMkLst>
          <pc:docMk/>
          <pc:sldMk cId="2327686652" sldId="290"/>
        </pc:sldMkLst>
      </pc:sldChg>
      <pc:sldChg chg="del">
        <pc:chgData name="Cristian Camilo Herreno Mojica" userId="658f9461-302b-40d9-9197-71d4555011f2" providerId="ADAL" clId="{07DF8987-DAAF-4CEA-9B45-A1931BEF34D0}" dt="2021-11-25T22:51:05.439" v="1913" actId="47"/>
        <pc:sldMkLst>
          <pc:docMk/>
          <pc:sldMk cId="1078124100" sldId="291"/>
        </pc:sldMkLst>
      </pc:sldChg>
      <pc:sldChg chg="del">
        <pc:chgData name="Cristian Camilo Herreno Mojica" userId="658f9461-302b-40d9-9197-71d4555011f2" providerId="ADAL" clId="{07DF8987-DAAF-4CEA-9B45-A1931BEF34D0}" dt="2021-11-25T22:51:06.155" v="1914" actId="47"/>
        <pc:sldMkLst>
          <pc:docMk/>
          <pc:sldMk cId="2315924460" sldId="292"/>
        </pc:sldMkLst>
      </pc:sldChg>
      <pc:sldChg chg="del">
        <pc:chgData name="Cristian Camilo Herreno Mojica" userId="658f9461-302b-40d9-9197-71d4555011f2" providerId="ADAL" clId="{07DF8987-DAAF-4CEA-9B45-A1931BEF34D0}" dt="2021-11-25T22:51:06.788" v="1915" actId="47"/>
        <pc:sldMkLst>
          <pc:docMk/>
          <pc:sldMk cId="2411695587" sldId="293"/>
        </pc:sldMkLst>
      </pc:sldChg>
      <pc:sldChg chg="del">
        <pc:chgData name="Cristian Camilo Herreno Mojica" userId="658f9461-302b-40d9-9197-71d4555011f2" providerId="ADAL" clId="{07DF8987-DAAF-4CEA-9B45-A1931BEF34D0}" dt="2021-11-25T22:51:07.342" v="1916" actId="47"/>
        <pc:sldMkLst>
          <pc:docMk/>
          <pc:sldMk cId="3519697729" sldId="294"/>
        </pc:sldMkLst>
      </pc:sldChg>
      <pc:sldChg chg="del">
        <pc:chgData name="Cristian Camilo Herreno Mojica" userId="658f9461-302b-40d9-9197-71d4555011f2" providerId="ADAL" clId="{07DF8987-DAAF-4CEA-9B45-A1931BEF34D0}" dt="2021-11-25T22:51:08.622" v="1917" actId="47"/>
        <pc:sldMkLst>
          <pc:docMk/>
          <pc:sldMk cId="3548461087" sldId="295"/>
        </pc:sldMkLst>
      </pc:sldChg>
      <pc:sldChg chg="del">
        <pc:chgData name="Cristian Camilo Herreno Mojica" userId="658f9461-302b-40d9-9197-71d4555011f2" providerId="ADAL" clId="{07DF8987-DAAF-4CEA-9B45-A1931BEF34D0}" dt="2021-11-25T22:51:09.123" v="1918" actId="47"/>
        <pc:sldMkLst>
          <pc:docMk/>
          <pc:sldMk cId="979070800" sldId="296"/>
        </pc:sldMkLst>
      </pc:sldChg>
      <pc:sldChg chg="del">
        <pc:chgData name="Cristian Camilo Herreno Mojica" userId="658f9461-302b-40d9-9197-71d4555011f2" providerId="ADAL" clId="{07DF8987-DAAF-4CEA-9B45-A1931BEF34D0}" dt="2021-11-25T22:51:09.646" v="1919" actId="47"/>
        <pc:sldMkLst>
          <pc:docMk/>
          <pc:sldMk cId="682911521" sldId="297"/>
        </pc:sldMkLst>
      </pc:sldChg>
      <pc:sldChg chg="addSp delSp modSp mod ord">
        <pc:chgData name="Cristian Camilo Herreno Mojica" userId="658f9461-302b-40d9-9197-71d4555011f2" providerId="ADAL" clId="{07DF8987-DAAF-4CEA-9B45-A1931BEF34D0}" dt="2021-11-25T22:56:18.405" v="2017" actId="14100"/>
        <pc:sldMkLst>
          <pc:docMk/>
          <pc:sldMk cId="2744413138" sldId="298"/>
        </pc:sldMkLst>
        <pc:spChg chg="mod topLvl">
          <ac:chgData name="Cristian Camilo Herreno Mojica" userId="658f9461-302b-40d9-9197-71d4555011f2" providerId="ADAL" clId="{07DF8987-DAAF-4CEA-9B45-A1931BEF34D0}" dt="2021-11-25T22:24:41.516" v="1210" actId="1076"/>
          <ac:spMkLst>
            <pc:docMk/>
            <pc:sldMk cId="2744413138" sldId="298"/>
            <ac:spMk id="3" creationId="{5B288288-8428-492B-930C-FFC43C4376DB}"/>
          </ac:spMkLst>
        </pc:spChg>
        <pc:spChg chg="mod topLvl">
          <ac:chgData name="Cristian Camilo Herreno Mojica" userId="658f9461-302b-40d9-9197-71d4555011f2" providerId="ADAL" clId="{07DF8987-DAAF-4CEA-9B45-A1931BEF34D0}" dt="2021-11-25T22:25:14.484" v="1218" actId="14100"/>
          <ac:spMkLst>
            <pc:docMk/>
            <pc:sldMk cId="2744413138" sldId="298"/>
            <ac:spMk id="4" creationId="{C5D87307-F871-4F6B-9728-E20D9434CA33}"/>
          </ac:spMkLst>
        </pc:spChg>
        <pc:spChg chg="mod topLvl">
          <ac:chgData name="Cristian Camilo Herreno Mojica" userId="658f9461-302b-40d9-9197-71d4555011f2" providerId="ADAL" clId="{07DF8987-DAAF-4CEA-9B45-A1931BEF34D0}" dt="2021-11-25T22:25:49.999" v="1225" actId="14100"/>
          <ac:spMkLst>
            <pc:docMk/>
            <pc:sldMk cId="2744413138" sldId="298"/>
            <ac:spMk id="5" creationId="{EDAE1BA3-6A61-4F5F-A05E-80A0CCA2264F}"/>
          </ac:spMkLst>
        </pc:spChg>
        <pc:spChg chg="mod topLvl">
          <ac:chgData name="Cristian Camilo Herreno Mojica" userId="658f9461-302b-40d9-9197-71d4555011f2" providerId="ADAL" clId="{07DF8987-DAAF-4CEA-9B45-A1931BEF34D0}" dt="2021-11-25T22:52:46.974" v="1959" actId="14100"/>
          <ac:spMkLst>
            <pc:docMk/>
            <pc:sldMk cId="2744413138" sldId="298"/>
            <ac:spMk id="6" creationId="{B1E76A28-AF2D-40BA-8968-5113371BD726}"/>
          </ac:spMkLst>
        </pc:spChg>
        <pc:spChg chg="add mod">
          <ac:chgData name="Cristian Camilo Herreno Mojica" userId="658f9461-302b-40d9-9197-71d4555011f2" providerId="ADAL" clId="{07DF8987-DAAF-4CEA-9B45-A1931BEF34D0}" dt="2021-11-25T22:56:18.405" v="2017" actId="14100"/>
          <ac:spMkLst>
            <pc:docMk/>
            <pc:sldMk cId="2744413138" sldId="298"/>
            <ac:spMk id="21" creationId="{38609B0E-D7B4-4294-A28E-BCD32FF0835A}"/>
          </ac:spMkLst>
        </pc:spChg>
        <pc:spChg chg="add del mod">
          <ac:chgData name="Cristian Camilo Herreno Mojica" userId="658f9461-302b-40d9-9197-71d4555011f2" providerId="ADAL" clId="{07DF8987-DAAF-4CEA-9B45-A1931BEF34D0}" dt="2021-11-25T22:03:16.236" v="727"/>
          <ac:spMkLst>
            <pc:docMk/>
            <pc:sldMk cId="2744413138" sldId="298"/>
            <ac:spMk id="22" creationId="{FA474660-2301-4459-85D8-1544F4CFF440}"/>
          </ac:spMkLst>
        </pc:spChg>
        <pc:spChg chg="add del mod">
          <ac:chgData name="Cristian Camilo Herreno Mojica" userId="658f9461-302b-40d9-9197-71d4555011f2" providerId="ADAL" clId="{07DF8987-DAAF-4CEA-9B45-A1931BEF34D0}" dt="2021-11-25T22:03:35.776" v="732" actId="478"/>
          <ac:spMkLst>
            <pc:docMk/>
            <pc:sldMk cId="2744413138" sldId="298"/>
            <ac:spMk id="23" creationId="{6E82543C-445D-4A74-80AB-A2BF42B99106}"/>
          </ac:spMkLst>
        </pc:spChg>
        <pc:spChg chg="add mod">
          <ac:chgData name="Cristian Camilo Herreno Mojica" userId="658f9461-302b-40d9-9197-71d4555011f2" providerId="ADAL" clId="{07DF8987-DAAF-4CEA-9B45-A1931BEF34D0}" dt="2021-11-25T22:28:54.367" v="1338" actId="255"/>
          <ac:spMkLst>
            <pc:docMk/>
            <pc:sldMk cId="2744413138" sldId="298"/>
            <ac:spMk id="30" creationId="{2317FE19-2376-482A-B901-285906320213}"/>
          </ac:spMkLst>
        </pc:spChg>
        <pc:spChg chg="add mod">
          <ac:chgData name="Cristian Camilo Herreno Mojica" userId="658f9461-302b-40d9-9197-71d4555011f2" providerId="ADAL" clId="{07DF8987-DAAF-4CEA-9B45-A1931BEF34D0}" dt="2021-11-25T22:28:59.961" v="1339" actId="255"/>
          <ac:spMkLst>
            <pc:docMk/>
            <pc:sldMk cId="2744413138" sldId="298"/>
            <ac:spMk id="32" creationId="{B7561B4B-B277-4119-8E5C-7AA807348D2D}"/>
          </ac:spMkLst>
        </pc:spChg>
        <pc:spChg chg="add mod">
          <ac:chgData name="Cristian Camilo Herreno Mojica" userId="658f9461-302b-40d9-9197-71d4555011f2" providerId="ADAL" clId="{07DF8987-DAAF-4CEA-9B45-A1931BEF34D0}" dt="2021-11-25T22:53:13.015" v="1962" actId="1076"/>
          <ac:spMkLst>
            <pc:docMk/>
            <pc:sldMk cId="2744413138" sldId="298"/>
            <ac:spMk id="34" creationId="{3E39DD7C-0795-47D0-9E92-CCF067592310}"/>
          </ac:spMkLst>
        </pc:spChg>
        <pc:spChg chg="mod">
          <ac:chgData name="Cristian Camilo Herreno Mojica" userId="658f9461-302b-40d9-9197-71d4555011f2" providerId="ADAL" clId="{07DF8987-DAAF-4CEA-9B45-A1931BEF34D0}" dt="2021-11-25T22:28:49.058" v="1337" actId="255"/>
          <ac:spMkLst>
            <pc:docMk/>
            <pc:sldMk cId="2744413138" sldId="298"/>
            <ac:spMk id="93" creationId="{DACC5C93-2B74-DC44-875D-C144224ED9D1}"/>
          </ac:spMkLst>
        </pc:spChg>
        <pc:spChg chg="del">
          <ac:chgData name="Cristian Camilo Herreno Mojica" userId="658f9461-302b-40d9-9197-71d4555011f2" providerId="ADAL" clId="{07DF8987-DAAF-4CEA-9B45-A1931BEF34D0}" dt="2021-11-25T22:19:48.160" v="1047" actId="478"/>
          <ac:spMkLst>
            <pc:docMk/>
            <pc:sldMk cId="2744413138" sldId="298"/>
            <ac:spMk id="94" creationId="{F828AD7F-BC9F-DA47-AE9A-70AEC4C87DE0}"/>
          </ac:spMkLst>
        </pc:spChg>
        <pc:spChg chg="del">
          <ac:chgData name="Cristian Camilo Herreno Mojica" userId="658f9461-302b-40d9-9197-71d4555011f2" providerId="ADAL" clId="{07DF8987-DAAF-4CEA-9B45-A1931BEF34D0}" dt="2021-11-25T22:26:49.064" v="1238" actId="478"/>
          <ac:spMkLst>
            <pc:docMk/>
            <pc:sldMk cId="2744413138" sldId="298"/>
            <ac:spMk id="95" creationId="{09308965-92A1-1C41-879B-E0B6E39546E6}"/>
          </ac:spMkLst>
        </pc:spChg>
        <pc:spChg chg="del">
          <ac:chgData name="Cristian Camilo Herreno Mojica" userId="658f9461-302b-40d9-9197-71d4555011f2" providerId="ADAL" clId="{07DF8987-DAAF-4CEA-9B45-A1931BEF34D0}" dt="2021-11-25T22:29:28.325" v="1341" actId="478"/>
          <ac:spMkLst>
            <pc:docMk/>
            <pc:sldMk cId="2744413138" sldId="298"/>
            <ac:spMk id="96" creationId="{D626BA3D-5BA0-6146-A415-665613352286}"/>
          </ac:spMkLst>
        </pc:spChg>
        <pc:spChg chg="del">
          <ac:chgData name="Cristian Camilo Herreno Mojica" userId="658f9461-302b-40d9-9197-71d4555011f2" providerId="ADAL" clId="{07DF8987-DAAF-4CEA-9B45-A1931BEF34D0}" dt="2021-11-25T22:06:28.844" v="868" actId="478"/>
          <ac:spMkLst>
            <pc:docMk/>
            <pc:sldMk cId="2744413138" sldId="298"/>
            <ac:spMk id="97" creationId="{B7E33913-DBDA-374A-B383-48DF5897D644}"/>
          </ac:spMkLst>
        </pc:spChg>
        <pc:spChg chg="del mod">
          <ac:chgData name="Cristian Camilo Herreno Mojica" userId="658f9461-302b-40d9-9197-71d4555011f2" providerId="ADAL" clId="{07DF8987-DAAF-4CEA-9B45-A1931BEF34D0}" dt="2021-11-25T22:10:21.611" v="879" actId="478"/>
          <ac:spMkLst>
            <pc:docMk/>
            <pc:sldMk cId="2744413138" sldId="298"/>
            <ac:spMk id="99" creationId="{442092EA-20B0-5448-B43C-9C220E0C977D}"/>
          </ac:spMkLst>
        </pc:spChg>
        <pc:spChg chg="del">
          <ac:chgData name="Cristian Camilo Herreno Mojica" userId="658f9461-302b-40d9-9197-71d4555011f2" providerId="ADAL" clId="{07DF8987-DAAF-4CEA-9B45-A1931BEF34D0}" dt="2021-11-25T22:19:42.529" v="1046" actId="478"/>
          <ac:spMkLst>
            <pc:docMk/>
            <pc:sldMk cId="2744413138" sldId="298"/>
            <ac:spMk id="100" creationId="{B9BE5A85-450A-F24C-BCB4-F8C37054BB0B}"/>
          </ac:spMkLst>
        </pc:spChg>
        <pc:spChg chg="del">
          <ac:chgData name="Cristian Camilo Herreno Mojica" userId="658f9461-302b-40d9-9197-71d4555011f2" providerId="ADAL" clId="{07DF8987-DAAF-4CEA-9B45-A1931BEF34D0}" dt="2021-11-25T22:26:37.503" v="1237" actId="478"/>
          <ac:spMkLst>
            <pc:docMk/>
            <pc:sldMk cId="2744413138" sldId="298"/>
            <ac:spMk id="101" creationId="{D9F5333C-C568-8943-9109-5E355995AB80}"/>
          </ac:spMkLst>
        </pc:spChg>
        <pc:spChg chg="del">
          <ac:chgData name="Cristian Camilo Herreno Mojica" userId="658f9461-302b-40d9-9197-71d4555011f2" providerId="ADAL" clId="{07DF8987-DAAF-4CEA-9B45-A1931BEF34D0}" dt="2021-11-25T22:29:31.439" v="1342" actId="478"/>
          <ac:spMkLst>
            <pc:docMk/>
            <pc:sldMk cId="2744413138" sldId="298"/>
            <ac:spMk id="102" creationId="{08AAFE19-9284-2E4A-A380-BE6A72A9DA4F}"/>
          </ac:spMkLst>
        </pc:spChg>
        <pc:spChg chg="del mod">
          <ac:chgData name="Cristian Camilo Herreno Mojica" userId="658f9461-302b-40d9-9197-71d4555011f2" providerId="ADAL" clId="{07DF8987-DAAF-4CEA-9B45-A1931BEF34D0}" dt="2021-11-25T22:10:21.612" v="881"/>
          <ac:spMkLst>
            <pc:docMk/>
            <pc:sldMk cId="2744413138" sldId="298"/>
            <ac:spMk id="103" creationId="{9E4CA24A-248F-3246-8361-B40A0A96F2E2}"/>
          </ac:spMkLst>
        </pc:spChg>
        <pc:spChg chg="mod">
          <ac:chgData name="Cristian Camilo Herreno Mojica" userId="658f9461-302b-40d9-9197-71d4555011f2" providerId="ADAL" clId="{07DF8987-DAAF-4CEA-9B45-A1931BEF34D0}" dt="2021-11-25T22:52:36.789" v="1957" actId="1076"/>
          <ac:spMkLst>
            <pc:docMk/>
            <pc:sldMk cId="2744413138" sldId="298"/>
            <ac:spMk id="111" creationId="{3D5C0DA3-1EBB-7745-856F-2D8925C3770B}"/>
          </ac:spMkLst>
        </pc:spChg>
        <pc:grpChg chg="del mod">
          <ac:chgData name="Cristian Camilo Herreno Mojica" userId="658f9461-302b-40d9-9197-71d4555011f2" providerId="ADAL" clId="{07DF8987-DAAF-4CEA-9B45-A1931BEF34D0}" dt="2021-11-25T22:05:51.187" v="843" actId="165"/>
          <ac:grpSpMkLst>
            <pc:docMk/>
            <pc:sldMk cId="2744413138" sldId="298"/>
            <ac:grpSpMk id="2" creationId="{FA71D79E-318D-4261-9A8A-2B5BA308A14C}"/>
          </ac:grpSpMkLst>
        </pc:grpChg>
        <pc:graphicFrameChg chg="del mod">
          <ac:chgData name="Cristian Camilo Herreno Mojica" userId="658f9461-302b-40d9-9197-71d4555011f2" providerId="ADAL" clId="{07DF8987-DAAF-4CEA-9B45-A1931BEF34D0}" dt="2021-11-25T22:04:36.773" v="786" actId="18245"/>
          <ac:graphicFrameMkLst>
            <pc:docMk/>
            <pc:sldMk cId="2744413138" sldId="298"/>
            <ac:graphicFrameMk id="104" creationId="{68A74D75-ABC9-6945-A521-DCE160C7379C}"/>
          </ac:graphicFrameMkLst>
        </pc:graphicFrameChg>
        <pc:picChg chg="add mod">
          <ac:chgData name="Cristian Camilo Herreno Mojica" userId="658f9461-302b-40d9-9197-71d4555011f2" providerId="ADAL" clId="{07DF8987-DAAF-4CEA-9B45-A1931BEF34D0}" dt="2021-11-25T22:55:11.565" v="1990" actId="1076"/>
          <ac:picMkLst>
            <pc:docMk/>
            <pc:sldMk cId="2744413138" sldId="298"/>
            <ac:picMk id="29" creationId="{5ABFA449-817E-4FE9-92DB-6F2DF6D9E41B}"/>
          </ac:picMkLst>
        </pc:picChg>
        <pc:picChg chg="add mod">
          <ac:chgData name="Cristian Camilo Herreno Mojica" userId="658f9461-302b-40d9-9197-71d4555011f2" providerId="ADAL" clId="{07DF8987-DAAF-4CEA-9B45-A1931BEF34D0}" dt="2021-11-25T22:55:08.017" v="1989" actId="1076"/>
          <ac:picMkLst>
            <pc:docMk/>
            <pc:sldMk cId="2744413138" sldId="298"/>
            <ac:picMk id="31" creationId="{FBE9249F-18BF-4D9C-8439-FEE2E44CA7E7}"/>
          </ac:picMkLst>
        </pc:picChg>
        <pc:picChg chg="add mod">
          <ac:chgData name="Cristian Camilo Herreno Mojica" userId="658f9461-302b-40d9-9197-71d4555011f2" providerId="ADAL" clId="{07DF8987-DAAF-4CEA-9B45-A1931BEF34D0}" dt="2021-11-25T22:55:04.309" v="1988" actId="1076"/>
          <ac:picMkLst>
            <pc:docMk/>
            <pc:sldMk cId="2744413138" sldId="298"/>
            <ac:picMk id="33" creationId="{9F157A0C-1CCD-4662-B236-8D9D3799BA61}"/>
          </ac:picMkLst>
        </pc:picChg>
        <pc:picChg chg="add mod">
          <ac:chgData name="Cristian Camilo Herreno Mojica" userId="658f9461-302b-40d9-9197-71d4555011f2" providerId="ADAL" clId="{07DF8987-DAAF-4CEA-9B45-A1931BEF34D0}" dt="2021-11-25T22:55:18.052" v="1991" actId="1076"/>
          <ac:picMkLst>
            <pc:docMk/>
            <pc:sldMk cId="2744413138" sldId="298"/>
            <ac:picMk id="35" creationId="{48760968-3FEB-473A-81AE-F198D3A1CBB8}"/>
          </ac:picMkLst>
        </pc:picChg>
        <pc:cxnChg chg="del">
          <ac:chgData name="Cristian Camilo Herreno Mojica" userId="658f9461-302b-40d9-9197-71d4555011f2" providerId="ADAL" clId="{07DF8987-DAAF-4CEA-9B45-A1931BEF34D0}" dt="2021-11-25T22:18:20.436" v="1045" actId="478"/>
          <ac:cxnSpMkLst>
            <pc:docMk/>
            <pc:sldMk cId="2744413138" sldId="298"/>
            <ac:cxnSpMk id="107" creationId="{F09382B2-6A98-E74A-B31A-A24905178F30}"/>
          </ac:cxnSpMkLst>
        </pc:cxnChg>
        <pc:cxnChg chg="del">
          <ac:chgData name="Cristian Camilo Herreno Mojica" userId="658f9461-302b-40d9-9197-71d4555011f2" providerId="ADAL" clId="{07DF8987-DAAF-4CEA-9B45-A1931BEF34D0}" dt="2021-11-25T22:17:40.774" v="1039" actId="478"/>
          <ac:cxnSpMkLst>
            <pc:docMk/>
            <pc:sldMk cId="2744413138" sldId="298"/>
            <ac:cxnSpMk id="108" creationId="{24C445AF-E998-024D-82D4-2D354BA3ED20}"/>
          </ac:cxnSpMkLst>
        </pc:cxnChg>
        <pc:cxnChg chg="del">
          <ac:chgData name="Cristian Camilo Herreno Mojica" userId="658f9461-302b-40d9-9197-71d4555011f2" providerId="ADAL" clId="{07DF8987-DAAF-4CEA-9B45-A1931BEF34D0}" dt="2021-11-25T22:26:14.354" v="1233" actId="478"/>
          <ac:cxnSpMkLst>
            <pc:docMk/>
            <pc:sldMk cId="2744413138" sldId="298"/>
            <ac:cxnSpMk id="109" creationId="{A9B86A57-E78F-4440-A330-6846EAE852D1}"/>
          </ac:cxnSpMkLst>
        </pc:cxnChg>
        <pc:cxnChg chg="del">
          <ac:chgData name="Cristian Camilo Herreno Mojica" userId="658f9461-302b-40d9-9197-71d4555011f2" providerId="ADAL" clId="{07DF8987-DAAF-4CEA-9B45-A1931BEF34D0}" dt="2021-11-25T22:29:19.721" v="1340" actId="478"/>
          <ac:cxnSpMkLst>
            <pc:docMk/>
            <pc:sldMk cId="2744413138" sldId="298"/>
            <ac:cxnSpMk id="110" creationId="{B3576097-40F1-BE47-B9D8-5EABF08F19B0}"/>
          </ac:cxnSpMkLst>
        </pc:cxnChg>
      </pc:sldChg>
      <pc:sldChg chg="del">
        <pc:chgData name="Cristian Camilo Herreno Mojica" userId="658f9461-302b-40d9-9197-71d4555011f2" providerId="ADAL" clId="{07DF8987-DAAF-4CEA-9B45-A1931BEF34D0}" dt="2021-11-25T22:50:45.162" v="1893" actId="47"/>
        <pc:sldMkLst>
          <pc:docMk/>
          <pc:sldMk cId="2855900962" sldId="299"/>
        </pc:sldMkLst>
      </pc:sldChg>
      <pc:sldChg chg="del">
        <pc:chgData name="Cristian Camilo Herreno Mojica" userId="658f9461-302b-40d9-9197-71d4555011f2" providerId="ADAL" clId="{07DF8987-DAAF-4CEA-9B45-A1931BEF34D0}" dt="2021-11-25T22:50:47.183" v="1896" actId="47"/>
        <pc:sldMkLst>
          <pc:docMk/>
          <pc:sldMk cId="2556570607" sldId="300"/>
        </pc:sldMkLst>
      </pc:sldChg>
      <pc:sldChg chg="del">
        <pc:chgData name="Cristian Camilo Herreno Mojica" userId="658f9461-302b-40d9-9197-71d4555011f2" providerId="ADAL" clId="{07DF8987-DAAF-4CEA-9B45-A1931BEF34D0}" dt="2021-11-25T22:50:49.171" v="1898" actId="47"/>
        <pc:sldMkLst>
          <pc:docMk/>
          <pc:sldMk cId="3883976957" sldId="301"/>
        </pc:sldMkLst>
      </pc:sldChg>
      <pc:sldChg chg="del">
        <pc:chgData name="Cristian Camilo Herreno Mojica" userId="658f9461-302b-40d9-9197-71d4555011f2" providerId="ADAL" clId="{07DF8987-DAAF-4CEA-9B45-A1931BEF34D0}" dt="2021-11-25T22:51:12.742" v="1924" actId="47"/>
        <pc:sldMkLst>
          <pc:docMk/>
          <pc:sldMk cId="870541533" sldId="302"/>
        </pc:sldMkLst>
      </pc:sldChg>
      <pc:sldChg chg="del">
        <pc:chgData name="Cristian Camilo Herreno Mojica" userId="658f9461-302b-40d9-9197-71d4555011f2" providerId="ADAL" clId="{07DF8987-DAAF-4CEA-9B45-A1931BEF34D0}" dt="2021-11-25T22:51:13.471" v="1925" actId="47"/>
        <pc:sldMkLst>
          <pc:docMk/>
          <pc:sldMk cId="371079402" sldId="303"/>
        </pc:sldMkLst>
      </pc:sldChg>
      <pc:sldChg chg="del">
        <pc:chgData name="Cristian Camilo Herreno Mojica" userId="658f9461-302b-40d9-9197-71d4555011f2" providerId="ADAL" clId="{07DF8987-DAAF-4CEA-9B45-A1931BEF34D0}" dt="2021-11-25T22:51:14.173" v="1926" actId="47"/>
        <pc:sldMkLst>
          <pc:docMk/>
          <pc:sldMk cId="3256121066" sldId="304"/>
        </pc:sldMkLst>
      </pc:sldChg>
      <pc:sldChg chg="del">
        <pc:chgData name="Cristian Camilo Herreno Mojica" userId="658f9461-302b-40d9-9197-71d4555011f2" providerId="ADAL" clId="{07DF8987-DAAF-4CEA-9B45-A1931BEF34D0}" dt="2021-11-25T22:51:14.769" v="1927" actId="47"/>
        <pc:sldMkLst>
          <pc:docMk/>
          <pc:sldMk cId="2559532973" sldId="305"/>
        </pc:sldMkLst>
      </pc:sldChg>
      <pc:sldChg chg="del">
        <pc:chgData name="Cristian Camilo Herreno Mojica" userId="658f9461-302b-40d9-9197-71d4555011f2" providerId="ADAL" clId="{07DF8987-DAAF-4CEA-9B45-A1931BEF34D0}" dt="2021-11-25T22:51:11.373" v="1922" actId="47"/>
        <pc:sldMkLst>
          <pc:docMk/>
          <pc:sldMk cId="918982317" sldId="309"/>
        </pc:sldMkLst>
      </pc:sldChg>
      <pc:sldChg chg="del">
        <pc:chgData name="Cristian Camilo Herreno Mojica" userId="658f9461-302b-40d9-9197-71d4555011f2" providerId="ADAL" clId="{07DF8987-DAAF-4CEA-9B45-A1931BEF34D0}" dt="2021-11-25T22:51:15.383" v="1928" actId="47"/>
        <pc:sldMkLst>
          <pc:docMk/>
          <pc:sldMk cId="269313928" sldId="310"/>
        </pc:sldMkLst>
      </pc:sldChg>
      <pc:sldChg chg="del">
        <pc:chgData name="Cristian Camilo Herreno Mojica" userId="658f9461-302b-40d9-9197-71d4555011f2" providerId="ADAL" clId="{07DF8987-DAAF-4CEA-9B45-A1931BEF34D0}" dt="2021-11-25T22:51:15.985" v="1929" actId="47"/>
        <pc:sldMkLst>
          <pc:docMk/>
          <pc:sldMk cId="925513641" sldId="311"/>
        </pc:sldMkLst>
      </pc:sldChg>
      <pc:sldChg chg="del">
        <pc:chgData name="Cristian Camilo Herreno Mojica" userId="658f9461-302b-40d9-9197-71d4555011f2" providerId="ADAL" clId="{07DF8987-DAAF-4CEA-9B45-A1931BEF34D0}" dt="2021-11-25T22:51:16.711" v="1930" actId="47"/>
        <pc:sldMkLst>
          <pc:docMk/>
          <pc:sldMk cId="1973279718" sldId="312"/>
        </pc:sldMkLst>
      </pc:sldChg>
      <pc:sldChg chg="del">
        <pc:chgData name="Cristian Camilo Herreno Mojica" userId="658f9461-302b-40d9-9197-71d4555011f2" providerId="ADAL" clId="{07DF8987-DAAF-4CEA-9B45-A1931BEF34D0}" dt="2021-11-25T22:51:17.302" v="1931" actId="47"/>
        <pc:sldMkLst>
          <pc:docMk/>
          <pc:sldMk cId="833467849" sldId="313"/>
        </pc:sldMkLst>
      </pc:sldChg>
      <pc:sldChg chg="del">
        <pc:chgData name="Cristian Camilo Herreno Mojica" userId="658f9461-302b-40d9-9197-71d4555011f2" providerId="ADAL" clId="{07DF8987-DAAF-4CEA-9B45-A1931BEF34D0}" dt="2021-11-25T22:51:17.950" v="1932" actId="47"/>
        <pc:sldMkLst>
          <pc:docMk/>
          <pc:sldMk cId="967838061" sldId="314"/>
        </pc:sldMkLst>
      </pc:sldChg>
      <pc:sldChg chg="del">
        <pc:chgData name="Cristian Camilo Herreno Mojica" userId="658f9461-302b-40d9-9197-71d4555011f2" providerId="ADAL" clId="{07DF8987-DAAF-4CEA-9B45-A1931BEF34D0}" dt="2021-11-25T22:51:18.482" v="1933" actId="47"/>
        <pc:sldMkLst>
          <pc:docMk/>
          <pc:sldMk cId="1431056398" sldId="315"/>
        </pc:sldMkLst>
      </pc:sldChg>
      <pc:sldChg chg="del">
        <pc:chgData name="Cristian Camilo Herreno Mojica" userId="658f9461-302b-40d9-9197-71d4555011f2" providerId="ADAL" clId="{07DF8987-DAAF-4CEA-9B45-A1931BEF34D0}" dt="2021-11-25T21:37:08.683" v="2" actId="47"/>
        <pc:sldMkLst>
          <pc:docMk/>
          <pc:sldMk cId="2101353109" sldId="316"/>
        </pc:sldMkLst>
      </pc:sldChg>
      <pc:sldChg chg="del">
        <pc:chgData name="Cristian Camilo Herreno Mojica" userId="658f9461-302b-40d9-9197-71d4555011f2" providerId="ADAL" clId="{07DF8987-DAAF-4CEA-9B45-A1931BEF34D0}" dt="2021-11-25T22:51:19.384" v="1934" actId="47"/>
        <pc:sldMkLst>
          <pc:docMk/>
          <pc:sldMk cId="3086868951" sldId="317"/>
        </pc:sldMkLst>
      </pc:sldChg>
      <pc:sldChg chg="modSp add del mod">
        <pc:chgData name="Cristian Camilo Herreno Mojica" userId="658f9461-302b-40d9-9197-71d4555011f2" providerId="ADAL" clId="{07DF8987-DAAF-4CEA-9B45-A1931BEF34D0}" dt="2021-11-25T21:37:42.891" v="8" actId="47"/>
        <pc:sldMkLst>
          <pc:docMk/>
          <pc:sldMk cId="52696691" sldId="426"/>
        </pc:sldMkLst>
        <pc:spChg chg="mod">
          <ac:chgData name="Cristian Camilo Herreno Mojica" userId="658f9461-302b-40d9-9197-71d4555011f2" providerId="ADAL" clId="{07DF8987-DAAF-4CEA-9B45-A1931BEF34D0}" dt="2021-11-25T21:37:27.361" v="5" actId="27636"/>
          <ac:spMkLst>
            <pc:docMk/>
            <pc:sldMk cId="52696691" sldId="426"/>
            <ac:spMk id="2" creationId="{0733161B-1599-4428-8CB8-35333786E9D1}"/>
          </ac:spMkLst>
        </pc:spChg>
        <pc:spChg chg="mod">
          <ac:chgData name="Cristian Camilo Herreno Mojica" userId="658f9461-302b-40d9-9197-71d4555011f2" providerId="ADAL" clId="{07DF8987-DAAF-4CEA-9B45-A1931BEF34D0}" dt="2021-11-25T21:37:27.360" v="4" actId="27636"/>
          <ac:spMkLst>
            <pc:docMk/>
            <pc:sldMk cId="52696691" sldId="426"/>
            <ac:spMk id="3" creationId="{A277D6A5-F446-40B5-B38A-FEF679EFCF99}"/>
          </ac:spMkLst>
        </pc:spChg>
      </pc:sldChg>
      <pc:sldChg chg="addSp delSp modSp add del mod">
        <pc:chgData name="Cristian Camilo Herreno Mojica" userId="658f9461-302b-40d9-9197-71d4555011f2" providerId="ADAL" clId="{07DF8987-DAAF-4CEA-9B45-A1931BEF34D0}" dt="2021-11-25T21:40:57.868" v="39" actId="47"/>
        <pc:sldMkLst>
          <pc:docMk/>
          <pc:sldMk cId="3206610109" sldId="427"/>
        </pc:sldMkLst>
        <pc:spChg chg="del">
          <ac:chgData name="Cristian Camilo Herreno Mojica" userId="658f9461-302b-40d9-9197-71d4555011f2" providerId="ADAL" clId="{07DF8987-DAAF-4CEA-9B45-A1931BEF34D0}" dt="2021-11-25T21:39:47.351" v="13" actId="21"/>
          <ac:spMkLst>
            <pc:docMk/>
            <pc:sldMk cId="3206610109" sldId="427"/>
            <ac:spMk id="2" creationId="{0733161B-1599-4428-8CB8-35333786E9D1}"/>
          </ac:spMkLst>
        </pc:spChg>
        <pc:spChg chg="del">
          <ac:chgData name="Cristian Camilo Herreno Mojica" userId="658f9461-302b-40d9-9197-71d4555011f2" providerId="ADAL" clId="{07DF8987-DAAF-4CEA-9B45-A1931BEF34D0}" dt="2021-11-25T21:39:47.351" v="13" actId="21"/>
          <ac:spMkLst>
            <pc:docMk/>
            <pc:sldMk cId="3206610109" sldId="427"/>
            <ac:spMk id="3" creationId="{A277D6A5-F446-40B5-B38A-FEF679EFCF99}"/>
          </ac:spMkLst>
        </pc:spChg>
        <pc:spChg chg="add mod">
          <ac:chgData name="Cristian Camilo Herreno Mojica" userId="658f9461-302b-40d9-9197-71d4555011f2" providerId="ADAL" clId="{07DF8987-DAAF-4CEA-9B45-A1931BEF34D0}" dt="2021-11-25T21:39:47.351" v="13" actId="21"/>
          <ac:spMkLst>
            <pc:docMk/>
            <pc:sldMk cId="3206610109" sldId="427"/>
            <ac:spMk id="7" creationId="{4D9BA152-7C38-4ECF-8DFA-F03249399788}"/>
          </ac:spMkLst>
        </pc:spChg>
        <pc:spChg chg="add mod">
          <ac:chgData name="Cristian Camilo Herreno Mojica" userId="658f9461-302b-40d9-9197-71d4555011f2" providerId="ADAL" clId="{07DF8987-DAAF-4CEA-9B45-A1931BEF34D0}" dt="2021-11-25T21:39:47.351" v="13" actId="21"/>
          <ac:spMkLst>
            <pc:docMk/>
            <pc:sldMk cId="3206610109" sldId="427"/>
            <ac:spMk id="9" creationId="{84F207AE-BD3A-4A05-AA53-D5A02AFAF28F}"/>
          </ac:spMkLst>
        </pc:spChg>
      </pc:sldChg>
      <pc:sldChg chg="addSp modSp new mod">
        <pc:chgData name="Cristian Camilo Herreno Mojica" userId="658f9461-302b-40d9-9197-71d4555011f2" providerId="ADAL" clId="{07DF8987-DAAF-4CEA-9B45-A1931BEF34D0}" dt="2021-11-25T21:40:49.289" v="38" actId="1076"/>
        <pc:sldMkLst>
          <pc:docMk/>
          <pc:sldMk cId="3489246789" sldId="428"/>
        </pc:sldMkLst>
        <pc:spChg chg="add mod">
          <ac:chgData name="Cristian Camilo Herreno Mojica" userId="658f9461-302b-40d9-9197-71d4555011f2" providerId="ADAL" clId="{07DF8987-DAAF-4CEA-9B45-A1931BEF34D0}" dt="2021-11-25T21:40:33.062" v="32" actId="207"/>
          <ac:spMkLst>
            <pc:docMk/>
            <pc:sldMk cId="3489246789" sldId="428"/>
            <ac:spMk id="2" creationId="{5089B4B9-35DB-47F6-B2EF-AE1B537C6F9D}"/>
          </ac:spMkLst>
        </pc:spChg>
        <pc:spChg chg="add mod">
          <ac:chgData name="Cristian Camilo Herreno Mojica" userId="658f9461-302b-40d9-9197-71d4555011f2" providerId="ADAL" clId="{07DF8987-DAAF-4CEA-9B45-A1931BEF34D0}" dt="2021-11-25T21:40:49.289" v="38" actId="1076"/>
          <ac:spMkLst>
            <pc:docMk/>
            <pc:sldMk cId="3489246789" sldId="428"/>
            <ac:spMk id="3" creationId="{D09B42AC-FCA4-4637-B886-F7E0E4F30A2C}"/>
          </ac:spMkLst>
        </pc:spChg>
      </pc:sldChg>
      <pc:sldChg chg="modSp add mod ord">
        <pc:chgData name="Cristian Camilo Herreno Mojica" userId="658f9461-302b-40d9-9197-71d4555011f2" providerId="ADAL" clId="{07DF8987-DAAF-4CEA-9B45-A1931BEF34D0}" dt="2021-11-25T22:37:23.102" v="1589" actId="20577"/>
        <pc:sldMkLst>
          <pc:docMk/>
          <pc:sldMk cId="1588739935" sldId="429"/>
        </pc:sldMkLst>
        <pc:spChg chg="mod">
          <ac:chgData name="Cristian Camilo Herreno Mojica" userId="658f9461-302b-40d9-9197-71d4555011f2" providerId="ADAL" clId="{07DF8987-DAAF-4CEA-9B45-A1931BEF34D0}" dt="2021-11-25T22:34:09.412" v="1450" actId="207"/>
          <ac:spMkLst>
            <pc:docMk/>
            <pc:sldMk cId="1588739935" sldId="429"/>
            <ac:spMk id="7" creationId="{4BA5BB2E-B6D6-46F4-A48B-B7D58D61F926}"/>
          </ac:spMkLst>
        </pc:spChg>
        <pc:spChg chg="mod">
          <ac:chgData name="Cristian Camilo Herreno Mojica" userId="658f9461-302b-40d9-9197-71d4555011f2" providerId="ADAL" clId="{07DF8987-DAAF-4CEA-9B45-A1931BEF34D0}" dt="2021-11-25T22:37:23.102" v="1589" actId="20577"/>
          <ac:spMkLst>
            <pc:docMk/>
            <pc:sldMk cId="1588739935" sldId="429"/>
            <ac:spMk id="10" creationId="{81DEF3EE-8E45-487E-BAF3-5E308189B913}"/>
          </ac:spMkLst>
        </pc:spChg>
        <pc:spChg chg="mod">
          <ac:chgData name="Cristian Camilo Herreno Mojica" userId="658f9461-302b-40d9-9197-71d4555011f2" providerId="ADAL" clId="{07DF8987-DAAF-4CEA-9B45-A1931BEF34D0}" dt="2021-11-25T22:35:57.957" v="1473" actId="1076"/>
          <ac:spMkLst>
            <pc:docMk/>
            <pc:sldMk cId="1588739935" sldId="429"/>
            <ac:spMk id="12" creationId="{2C0B835B-4847-4D10-A0D3-F6B26F3A71E7}"/>
          </ac:spMkLst>
        </pc:spChg>
        <pc:spChg chg="mod">
          <ac:chgData name="Cristian Camilo Herreno Mojica" userId="658f9461-302b-40d9-9197-71d4555011f2" providerId="ADAL" clId="{07DF8987-DAAF-4CEA-9B45-A1931BEF34D0}" dt="2021-11-25T22:34:59.546" v="1454" actId="20577"/>
          <ac:spMkLst>
            <pc:docMk/>
            <pc:sldMk cId="1588739935" sldId="429"/>
            <ac:spMk id="17" creationId="{B66F7589-C31B-4491-B389-0FF6080D87F8}"/>
          </ac:spMkLst>
        </pc:spChg>
      </pc:sldChg>
      <pc:sldChg chg="addSp delSp modSp add mod ord">
        <pc:chgData name="Cristian Camilo Herreno Mojica" userId="658f9461-302b-40d9-9197-71d4555011f2" providerId="ADAL" clId="{07DF8987-DAAF-4CEA-9B45-A1931BEF34D0}" dt="2021-11-25T22:41:15.933" v="1729" actId="1076"/>
        <pc:sldMkLst>
          <pc:docMk/>
          <pc:sldMk cId="941555325" sldId="430"/>
        </pc:sldMkLst>
        <pc:spChg chg="del">
          <ac:chgData name="Cristian Camilo Herreno Mojica" userId="658f9461-302b-40d9-9197-71d4555011f2" providerId="ADAL" clId="{07DF8987-DAAF-4CEA-9B45-A1931BEF34D0}" dt="2021-11-25T22:39:17.750" v="1600" actId="478"/>
          <ac:spMkLst>
            <pc:docMk/>
            <pc:sldMk cId="941555325" sldId="430"/>
            <ac:spMk id="2" creationId="{00000000-0000-0000-0000-000000000000}"/>
          </ac:spMkLst>
        </pc:spChg>
        <pc:spChg chg="add mod">
          <ac:chgData name="Cristian Camilo Herreno Mojica" userId="658f9461-302b-40d9-9197-71d4555011f2" providerId="ADAL" clId="{07DF8987-DAAF-4CEA-9B45-A1931BEF34D0}" dt="2021-11-25T22:41:15.933" v="1729" actId="1076"/>
          <ac:spMkLst>
            <pc:docMk/>
            <pc:sldMk cId="941555325" sldId="430"/>
            <ac:spMk id="6" creationId="{4E3DAF25-C1D6-4659-9B1B-EE208C42E11D}"/>
          </ac:spMkLst>
        </pc:spChg>
        <pc:spChg chg="del">
          <ac:chgData name="Cristian Camilo Herreno Mojica" userId="658f9461-302b-40d9-9197-71d4555011f2" providerId="ADAL" clId="{07DF8987-DAAF-4CEA-9B45-A1931BEF34D0}" dt="2021-11-25T22:39:00.991" v="1597" actId="478"/>
          <ac:spMkLst>
            <pc:docMk/>
            <pc:sldMk cId="941555325" sldId="430"/>
            <ac:spMk id="7" creationId="{95A7581A-0CC2-4F0D-94A5-B450FB34EC1A}"/>
          </ac:spMkLst>
        </pc:spChg>
        <pc:spChg chg="del mod">
          <ac:chgData name="Cristian Camilo Herreno Mojica" userId="658f9461-302b-40d9-9197-71d4555011f2" providerId="ADAL" clId="{07DF8987-DAAF-4CEA-9B45-A1931BEF34D0}" dt="2021-11-25T22:39:32.262" v="1604" actId="478"/>
          <ac:spMkLst>
            <pc:docMk/>
            <pc:sldMk cId="941555325" sldId="430"/>
            <ac:spMk id="8" creationId="{9CD31654-8935-47A0-A042-BE96E2B637EC}"/>
          </ac:spMkLst>
        </pc:spChg>
        <pc:spChg chg="add mod">
          <ac:chgData name="Cristian Camilo Herreno Mojica" userId="658f9461-302b-40d9-9197-71d4555011f2" providerId="ADAL" clId="{07DF8987-DAAF-4CEA-9B45-A1931BEF34D0}" dt="2021-11-25T22:39:05.286" v="1598" actId="1076"/>
          <ac:spMkLst>
            <pc:docMk/>
            <pc:sldMk cId="941555325" sldId="430"/>
            <ac:spMk id="9" creationId="{A78C494E-2A71-49C1-BE5A-9C82FC81BD99}"/>
          </ac:spMkLst>
        </pc:spChg>
        <pc:spChg chg="add mod">
          <ac:chgData name="Cristian Camilo Herreno Mojica" userId="658f9461-302b-40d9-9197-71d4555011f2" providerId="ADAL" clId="{07DF8987-DAAF-4CEA-9B45-A1931BEF34D0}" dt="2021-11-25T22:41:09.651" v="1728" actId="14100"/>
          <ac:spMkLst>
            <pc:docMk/>
            <pc:sldMk cId="941555325" sldId="430"/>
            <ac:spMk id="10" creationId="{D918A7FD-31C0-4C64-AFB3-FDDA04C41E61}"/>
          </ac:spMkLst>
        </pc:spChg>
      </pc:sldChg>
      <pc:sldChg chg="add mod modShow">
        <pc:chgData name="Cristian Camilo Herreno Mojica" userId="658f9461-302b-40d9-9197-71d4555011f2" providerId="ADAL" clId="{07DF8987-DAAF-4CEA-9B45-A1931BEF34D0}" dt="2021-11-25T22:45:32.487" v="1882" actId="729"/>
        <pc:sldMkLst>
          <pc:docMk/>
          <pc:sldMk cId="3494530233" sldId="438"/>
        </pc:sldMkLst>
      </pc:sldChg>
      <pc:sldChg chg="add del">
        <pc:chgData name="Cristian Camilo Herreno Mojica" userId="658f9461-302b-40d9-9197-71d4555011f2" providerId="ADAL" clId="{07DF8987-DAAF-4CEA-9B45-A1931BEF34D0}" dt="2021-11-25T22:45:20.517" v="1880" actId="2890"/>
        <pc:sldMkLst>
          <pc:docMk/>
          <pc:sldMk cId="758981340" sldId="439"/>
        </pc:sldMkLst>
      </pc:sldChg>
      <pc:sldChg chg="add mod modShow">
        <pc:chgData name="Cristian Camilo Herreno Mojica" userId="658f9461-302b-40d9-9197-71d4555011f2" providerId="ADAL" clId="{07DF8987-DAAF-4CEA-9B45-A1931BEF34D0}" dt="2021-11-25T22:45:35.765" v="1883" actId="729"/>
        <pc:sldMkLst>
          <pc:docMk/>
          <pc:sldMk cId="1573001942" sldId="445"/>
        </pc:sldMkLst>
      </pc:sldChg>
      <pc:sldChg chg="add mod modShow">
        <pc:chgData name="Cristian Camilo Herreno Mojica" userId="658f9461-302b-40d9-9197-71d4555011f2" providerId="ADAL" clId="{07DF8987-DAAF-4CEA-9B45-A1931BEF34D0}" dt="2021-11-25T22:45:39.636" v="1884" actId="729"/>
        <pc:sldMkLst>
          <pc:docMk/>
          <pc:sldMk cId="3130041803" sldId="446"/>
        </pc:sldMkLst>
      </pc:sldChg>
      <pc:sldChg chg="mod modShow">
        <pc:chgData name="Cristian Camilo Herreno Mojica" userId="658f9461-302b-40d9-9197-71d4555011f2" providerId="ADAL" clId="{07DF8987-DAAF-4CEA-9B45-A1931BEF34D0}" dt="2021-11-25T22:48:26.517" v="1888" actId="729"/>
        <pc:sldMkLst>
          <pc:docMk/>
          <pc:sldMk cId="803634235" sldId="447"/>
        </pc:sldMkLst>
      </pc:sldChg>
      <pc:sldChg chg="add mod ord modShow">
        <pc:chgData name="Cristian Camilo Herreno Mojica" userId="658f9461-302b-40d9-9197-71d4555011f2" providerId="ADAL" clId="{07DF8987-DAAF-4CEA-9B45-A1931BEF34D0}" dt="2021-11-25T22:51:32.818" v="1937"/>
        <pc:sldMkLst>
          <pc:docMk/>
          <pc:sldMk cId="986552041" sldId="448"/>
        </pc:sldMkLst>
      </pc:sldChg>
      <pc:sldChg chg="add mod modShow">
        <pc:chgData name="Cristian Camilo Herreno Mojica" userId="658f9461-302b-40d9-9197-71d4555011f2" providerId="ADAL" clId="{07DF8987-DAAF-4CEA-9B45-A1931BEF34D0}" dt="2021-11-25T22:47:04.497" v="1886" actId="729"/>
        <pc:sldMkLst>
          <pc:docMk/>
          <pc:sldMk cId="1245760352" sldId="449"/>
        </pc:sldMkLst>
      </pc:sldChg>
      <pc:sldChg chg="add mod ord modShow">
        <pc:chgData name="Cristian Camilo Herreno Mojica" userId="658f9461-302b-40d9-9197-71d4555011f2" providerId="ADAL" clId="{07DF8987-DAAF-4CEA-9B45-A1931BEF34D0}" dt="2021-11-25T22:51:35.070" v="1939"/>
        <pc:sldMkLst>
          <pc:docMk/>
          <pc:sldMk cId="1641872819" sldId="452"/>
        </pc:sldMkLst>
      </pc:sldChg>
      <pc:sldChg chg="add mod modShow">
        <pc:chgData name="Cristian Camilo Herreno Mojica" userId="658f9461-302b-40d9-9197-71d4555011f2" providerId="ADAL" clId="{07DF8987-DAAF-4CEA-9B45-A1931BEF34D0}" dt="2021-11-25T22:47:06.983" v="1887" actId="729"/>
        <pc:sldMkLst>
          <pc:docMk/>
          <pc:sldMk cId="4105482092" sldId="453"/>
        </pc:sldMkLst>
      </pc:sldChg>
      <pc:sldMasterChg chg="add del addSldLayout delSldLayout">
        <pc:chgData name="Cristian Camilo Herreno Mojica" userId="658f9461-302b-40d9-9197-71d4555011f2" providerId="ADAL" clId="{07DF8987-DAAF-4CEA-9B45-A1931BEF34D0}" dt="2021-11-25T21:40:57.868" v="39" actId="47"/>
        <pc:sldMasterMkLst>
          <pc:docMk/>
          <pc:sldMasterMk cId="3572876675" sldId="2147483666"/>
        </pc:sldMasterMkLst>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1615973777" sldId="2147483667"/>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3723776797" sldId="2147483668"/>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976799780" sldId="2147483669"/>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1715408917" sldId="2147483670"/>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3674707875" sldId="2147483671"/>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2290071877" sldId="2147483672"/>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88296971" sldId="2147483673"/>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503093410" sldId="2147483674"/>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431722991" sldId="2147483675"/>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1302429137" sldId="2147483676"/>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1425357688" sldId="2147483677"/>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2792813358" sldId="2147483678"/>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1300131991" sldId="2147483679"/>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2676485302" sldId="2147483680"/>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2976926228" sldId="2147483681"/>
          </pc:sldLayoutMkLst>
        </pc:sldLayoutChg>
        <pc:sldLayoutChg chg="add del">
          <pc:chgData name="Cristian Camilo Herreno Mojica" userId="658f9461-302b-40d9-9197-71d4555011f2" providerId="ADAL" clId="{07DF8987-DAAF-4CEA-9B45-A1931BEF34D0}" dt="2021-11-25T21:40:57.868" v="39" actId="47"/>
          <pc:sldLayoutMkLst>
            <pc:docMk/>
            <pc:sldMasterMk cId="3572876675" sldId="2147483666"/>
            <pc:sldLayoutMk cId="2431922290" sldId="214748368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oleObject" Target="https://ecopetrol-my.sharepoint.com/personal/cristian_herreno_ecopetrol_com_co/Documents/ROSI/Serie%20de%20tiempo%20variables%20ROSI%20Desarrollo%20Loc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[Incidentes y alarmas Activo Castilla.xlsx]Gráficos!TablaDinámica2</c:name>
    <c:fmtId val="4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baseline="0" dirty="0">
                <a:effectLst/>
              </a:rPr>
              <a:t>By theme of the event 2019-2021(July)</a:t>
            </a:r>
            <a:endParaRPr lang="es-CO" sz="1400" dirty="0">
              <a:effectLst/>
            </a:endParaRPr>
          </a:p>
        </c:rich>
      </c:tx>
      <c:layout>
        <c:manualLayout>
          <c:xMode val="edge"/>
          <c:yMode val="edge"/>
          <c:x val="7.287489063867017E-2"/>
          <c:y val="3.036599591717701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19050">
            <a:solidFill>
              <a:schemeClr val="lt1"/>
            </a:solidFill>
          </a:ln>
          <a:effectLst/>
        </c:spPr>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19050">
            <a:solidFill>
              <a:schemeClr val="lt1"/>
            </a:solid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s>
    <c:plotArea>
      <c:layout/>
      <c:pieChart>
        <c:varyColors val="1"/>
        <c:ser>
          <c:idx val="0"/>
          <c:order val="0"/>
          <c:tx>
            <c:strRef>
              <c:f>Gráficos!$AD$5</c:f>
              <c:strCache>
                <c:ptCount val="1"/>
                <c:pt idx="0">
                  <c:v>Total</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E95-46B5-A8BC-98958FFBEB4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E95-46B5-A8BC-98958FFBEB4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E95-46B5-A8BC-98958FFBEB4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E95-46B5-A8BC-98958FFBEB4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E95-46B5-A8BC-98958FFBEB4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E95-46B5-A8BC-98958FFBEB4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E95-46B5-A8BC-98958FFBEB4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E95-46B5-A8BC-98958FFBEB4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1E95-46B5-A8BC-98958FFBEB48}"/>
              </c:ext>
            </c:extLst>
          </c:dPt>
          <c:dLbls>
            <c:dLbl>
              <c:idx val="5"/>
              <c:delete val="1"/>
              <c:extLst>
                <c:ext xmlns:c15="http://schemas.microsoft.com/office/drawing/2012/chart" uri="{CE6537A1-D6FC-4f65-9D91-7224C49458BB}"/>
                <c:ext xmlns:c16="http://schemas.microsoft.com/office/drawing/2014/chart" uri="{C3380CC4-5D6E-409C-BE32-E72D297353CC}">
                  <c16:uniqueId val="{0000000B-1E95-46B5-A8BC-98958FFBEB48}"/>
                </c:ext>
              </c:extLst>
            </c:dLbl>
            <c:dLbl>
              <c:idx val="6"/>
              <c:delete val="1"/>
              <c:extLst>
                <c:ext xmlns:c15="http://schemas.microsoft.com/office/drawing/2012/chart" uri="{CE6537A1-D6FC-4f65-9D91-7224C49458BB}"/>
                <c:ext xmlns:c16="http://schemas.microsoft.com/office/drawing/2014/chart" uri="{C3380CC4-5D6E-409C-BE32-E72D297353CC}">
                  <c16:uniqueId val="{0000000D-1E95-46B5-A8BC-98958FFBEB48}"/>
                </c:ext>
              </c:extLst>
            </c:dLbl>
            <c:dLbl>
              <c:idx val="7"/>
              <c:delete val="1"/>
              <c:extLst>
                <c:ext xmlns:c15="http://schemas.microsoft.com/office/drawing/2012/chart" uri="{CE6537A1-D6FC-4f65-9D91-7224C49458BB}"/>
                <c:ext xmlns:c16="http://schemas.microsoft.com/office/drawing/2014/chart" uri="{C3380CC4-5D6E-409C-BE32-E72D297353CC}">
                  <c16:uniqueId val="{0000000F-1E95-46B5-A8BC-98958FFBEB48}"/>
                </c:ext>
              </c:extLst>
            </c:dLbl>
            <c:dLbl>
              <c:idx val="8"/>
              <c:delete val="1"/>
              <c:extLst>
                <c:ext xmlns:c15="http://schemas.microsoft.com/office/drawing/2012/chart" uri="{CE6537A1-D6FC-4f65-9D91-7224C49458BB}"/>
                <c:ext xmlns:c16="http://schemas.microsoft.com/office/drawing/2014/chart" uri="{C3380CC4-5D6E-409C-BE32-E72D297353CC}">
                  <c16:uniqueId val="{00000011-1E95-46B5-A8BC-98958FFBEB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Gráficos!$AC$6:$AC$15</c:f>
              <c:strCache>
                <c:ptCount val="9"/>
                <c:pt idx="0">
                  <c:v>Seguridad Física</c:v>
                </c:pt>
                <c:pt idx="1">
                  <c:v>Gestión Contractual</c:v>
                </c:pt>
                <c:pt idx="2">
                  <c:v>Mano de Obra Local</c:v>
                </c:pt>
                <c:pt idx="3">
                  <c:v>Asuntos Sindicales</c:v>
                </c:pt>
                <c:pt idx="4">
                  <c:v>Bienes y Servicios</c:v>
                </c:pt>
                <c:pt idx="5">
                  <c:v>Factores externos</c:v>
                </c:pt>
                <c:pt idx="6">
                  <c:v>Relaciones laborales</c:v>
                </c:pt>
                <c:pt idx="7">
                  <c:v>Presuntos daños a terceros generados por Ecopetrol o contratistas</c:v>
                </c:pt>
                <c:pt idx="8">
                  <c:v>Presunto incumplimiento de obligaciones laborales de los contratistas</c:v>
                </c:pt>
              </c:strCache>
            </c:strRef>
          </c:cat>
          <c:val>
            <c:numRef>
              <c:f>Gráficos!$AD$6:$AD$15</c:f>
              <c:numCache>
                <c:formatCode>0.00%</c:formatCode>
                <c:ptCount val="9"/>
                <c:pt idx="0">
                  <c:v>0.26470588235294118</c:v>
                </c:pt>
                <c:pt idx="1">
                  <c:v>0.25</c:v>
                </c:pt>
                <c:pt idx="2">
                  <c:v>0.21323529411764705</c:v>
                </c:pt>
                <c:pt idx="3">
                  <c:v>0.13970588235294118</c:v>
                </c:pt>
                <c:pt idx="4">
                  <c:v>8.8235294117647065E-2</c:v>
                </c:pt>
                <c:pt idx="5">
                  <c:v>2.2058823529411766E-2</c:v>
                </c:pt>
                <c:pt idx="6">
                  <c:v>7.3529411764705881E-3</c:v>
                </c:pt>
                <c:pt idx="7">
                  <c:v>7.3529411764705881E-3</c:v>
                </c:pt>
                <c:pt idx="8">
                  <c:v>7.3529411764705881E-3</c:v>
                </c:pt>
              </c:numCache>
            </c:numRef>
          </c:val>
          <c:extLst>
            <c:ext xmlns:c16="http://schemas.microsoft.com/office/drawing/2014/chart" uri="{C3380CC4-5D6E-409C-BE32-E72D297353CC}">
              <c16:uniqueId val="{00000012-1E95-46B5-A8BC-98958FFBEB48}"/>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6666660370519448"/>
          <c:y val="8.4881250823877458E-2"/>
          <c:w val="0.33333333333333331"/>
          <c:h val="0.855464056576261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pivotSource>
    <c:name>[Incidentes y alarmas Activo Castilla.xlsx]Gráficos!TablaDinámica12</c:name>
    <c:fmtId val="36"/>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dirty="0"/>
              <a:t>2019-2021 Comparison of Environmental Incidents by Top 5 Topic</a:t>
            </a:r>
            <a:endParaRPr lang="es-CO" b="1" dirty="0"/>
          </a:p>
        </c:rich>
      </c:tx>
      <c:layout>
        <c:manualLayout>
          <c:xMode val="edge"/>
          <c:yMode val="edge"/>
          <c:x val="0.17241093253014061"/>
          <c:y val="5.103113889875289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E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5"/>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6"/>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7"/>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8"/>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Gráficos!$N$3:$N$4</c:f>
              <c:strCache>
                <c:ptCount val="1"/>
                <c:pt idx="0">
                  <c:v>2019</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Gráficos!$M$5:$M$10</c:f>
              <c:strCache>
                <c:ptCount val="5"/>
                <c:pt idx="0">
                  <c:v>Seguridad Física</c:v>
                </c:pt>
                <c:pt idx="1">
                  <c:v>Gestión Contractual</c:v>
                </c:pt>
                <c:pt idx="2">
                  <c:v>Mano de Obra Local</c:v>
                </c:pt>
                <c:pt idx="3">
                  <c:v>Asuntos Sindicales</c:v>
                </c:pt>
                <c:pt idx="4">
                  <c:v>Bienes y Servicios</c:v>
                </c:pt>
              </c:strCache>
            </c:strRef>
          </c:cat>
          <c:val>
            <c:numRef>
              <c:f>Gráficos!$N$5:$N$10</c:f>
              <c:numCache>
                <c:formatCode>General</c:formatCode>
                <c:ptCount val="5"/>
                <c:pt idx="0">
                  <c:v>11</c:v>
                </c:pt>
                <c:pt idx="1">
                  <c:v>18</c:v>
                </c:pt>
                <c:pt idx="2">
                  <c:v>7</c:v>
                </c:pt>
                <c:pt idx="3">
                  <c:v>9</c:v>
                </c:pt>
                <c:pt idx="4">
                  <c:v>7</c:v>
                </c:pt>
              </c:numCache>
            </c:numRef>
          </c:val>
          <c:extLst>
            <c:ext xmlns:c16="http://schemas.microsoft.com/office/drawing/2014/chart" uri="{C3380CC4-5D6E-409C-BE32-E72D297353CC}">
              <c16:uniqueId val="{00000000-5645-4DB4-A920-7FA2D34740E6}"/>
            </c:ext>
          </c:extLst>
        </c:ser>
        <c:ser>
          <c:idx val="1"/>
          <c:order val="1"/>
          <c:tx>
            <c:strRef>
              <c:f>Gráficos!$O$3:$O$4</c:f>
              <c:strCache>
                <c:ptCount val="1"/>
                <c:pt idx="0">
                  <c:v>2020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Gráficos!$M$5:$M$10</c:f>
              <c:strCache>
                <c:ptCount val="5"/>
                <c:pt idx="0">
                  <c:v>Seguridad Física</c:v>
                </c:pt>
                <c:pt idx="1">
                  <c:v>Gestión Contractual</c:v>
                </c:pt>
                <c:pt idx="2">
                  <c:v>Mano de Obra Local</c:v>
                </c:pt>
                <c:pt idx="3">
                  <c:v>Asuntos Sindicales</c:v>
                </c:pt>
                <c:pt idx="4">
                  <c:v>Bienes y Servicios</c:v>
                </c:pt>
              </c:strCache>
            </c:strRef>
          </c:cat>
          <c:val>
            <c:numRef>
              <c:f>Gráficos!$O$5:$O$10</c:f>
              <c:numCache>
                <c:formatCode>General</c:formatCode>
                <c:ptCount val="5"/>
                <c:pt idx="0">
                  <c:v>10</c:v>
                </c:pt>
                <c:pt idx="1">
                  <c:v>12</c:v>
                </c:pt>
                <c:pt idx="2">
                  <c:v>21</c:v>
                </c:pt>
                <c:pt idx="3">
                  <c:v>4</c:v>
                </c:pt>
                <c:pt idx="4">
                  <c:v>3</c:v>
                </c:pt>
              </c:numCache>
            </c:numRef>
          </c:val>
          <c:extLst>
            <c:ext xmlns:c16="http://schemas.microsoft.com/office/drawing/2014/chart" uri="{C3380CC4-5D6E-409C-BE32-E72D297353CC}">
              <c16:uniqueId val="{00000001-5645-4DB4-A920-7FA2D34740E6}"/>
            </c:ext>
          </c:extLst>
        </c:ser>
        <c:ser>
          <c:idx val="2"/>
          <c:order val="2"/>
          <c:tx>
            <c:strRef>
              <c:f>Gráficos!$P$3:$P$4</c:f>
              <c:strCache>
                <c:ptCount val="1"/>
                <c:pt idx="0">
                  <c:v>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Gráficos!$M$5:$M$10</c:f>
              <c:strCache>
                <c:ptCount val="5"/>
                <c:pt idx="0">
                  <c:v>Seguridad Física</c:v>
                </c:pt>
                <c:pt idx="1">
                  <c:v>Gestión Contractual</c:v>
                </c:pt>
                <c:pt idx="2">
                  <c:v>Mano de Obra Local</c:v>
                </c:pt>
                <c:pt idx="3">
                  <c:v>Asuntos Sindicales</c:v>
                </c:pt>
                <c:pt idx="4">
                  <c:v>Bienes y Servicios</c:v>
                </c:pt>
              </c:strCache>
            </c:strRef>
          </c:cat>
          <c:val>
            <c:numRef>
              <c:f>Gráficos!$P$5:$P$10</c:f>
              <c:numCache>
                <c:formatCode>General</c:formatCode>
                <c:ptCount val="5"/>
                <c:pt idx="0">
                  <c:v>15</c:v>
                </c:pt>
                <c:pt idx="1">
                  <c:v>4</c:v>
                </c:pt>
                <c:pt idx="2">
                  <c:v>1</c:v>
                </c:pt>
                <c:pt idx="3">
                  <c:v>6</c:v>
                </c:pt>
                <c:pt idx="4">
                  <c:v>2</c:v>
                </c:pt>
              </c:numCache>
            </c:numRef>
          </c:val>
          <c:extLst>
            <c:ext xmlns:c16="http://schemas.microsoft.com/office/drawing/2014/chart" uri="{C3380CC4-5D6E-409C-BE32-E72D297353CC}">
              <c16:uniqueId val="{00000002-5645-4DB4-A920-7FA2D34740E6}"/>
            </c:ext>
          </c:extLst>
        </c:ser>
        <c:dLbls>
          <c:showLegendKey val="0"/>
          <c:showVal val="0"/>
          <c:showCatName val="0"/>
          <c:showSerName val="0"/>
          <c:showPercent val="0"/>
          <c:showBubbleSize val="0"/>
        </c:dLbls>
        <c:gapWidth val="219"/>
        <c:axId val="113457760"/>
        <c:axId val="113464416"/>
      </c:barChart>
      <c:catAx>
        <c:axId val="11345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3464416"/>
        <c:crosses val="autoZero"/>
        <c:auto val="1"/>
        <c:lblAlgn val="ctr"/>
        <c:lblOffset val="100"/>
        <c:noMultiLvlLbl val="0"/>
      </c:catAx>
      <c:valAx>
        <c:axId val="113464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3457760"/>
        <c:crosses val="autoZero"/>
        <c:crossBetween val="between"/>
      </c:valAx>
      <c:spPr>
        <a:noFill/>
        <a:ln>
          <a:noFill/>
        </a:ln>
        <a:effectLst/>
      </c:spPr>
    </c:plotArea>
    <c:legend>
      <c:legendPos val="r"/>
      <c:layout>
        <c:manualLayout>
          <c:xMode val="edge"/>
          <c:yMode val="edge"/>
          <c:x val="0.88139210413282654"/>
          <c:y val="0.46915065873526446"/>
          <c:w val="0.10482772539297899"/>
          <c:h val="0.344893691256388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[Incidentes y alarmas Activo Castilla.xlsx]Gráficos!TablaDinámica4</c:name>
    <c:fmtId val="64"/>
  </c:pivotSource>
  <c:chart>
    <c:title>
      <c:tx>
        <c:rich>
          <a:bodyPr rot="0" spcFirstLastPara="1" vertOverflow="ellipsis" vert="horz" wrap="square" anchor="ctr" anchorCtr="1"/>
          <a:lstStyle/>
          <a:p>
            <a:pPr>
              <a:defRPr sz="1400" b="1" i="0" u="none" strike="noStrike" kern="1200" cap="all" spc="150" baseline="0">
                <a:solidFill>
                  <a:sysClr val="windowText" lastClr="000000"/>
                </a:solidFill>
                <a:latin typeface="+mn-lt"/>
                <a:ea typeface="+mn-ea"/>
                <a:cs typeface="+mn-cs"/>
              </a:defRPr>
            </a:pPr>
            <a:r>
              <a:rPr lang="en-US" sz="1400" dirty="0">
                <a:solidFill>
                  <a:sysClr val="windowText" lastClr="000000"/>
                </a:solidFill>
              </a:rPr>
              <a:t>Total Incidents and Average Incident Duration
 2019-2021</a:t>
            </a:r>
          </a:p>
        </c:rich>
      </c:tx>
      <c:layout>
        <c:manualLayout>
          <c:xMode val="edge"/>
          <c:yMode val="edge"/>
          <c:x val="0.14924430097553248"/>
          <c:y val="9.0586021880008343E-3"/>
        </c:manualLayout>
      </c:layout>
      <c:overlay val="0"/>
      <c:spPr>
        <a:noFill/>
        <a:ln>
          <a:noFill/>
        </a:ln>
        <a:effectLst/>
      </c:spPr>
      <c:txPr>
        <a:bodyPr rot="0" spcFirstLastPara="1" vertOverflow="ellipsis" vert="horz" wrap="square" anchor="ctr" anchorCtr="1"/>
        <a:lstStyle/>
        <a:p>
          <a:pPr>
            <a:defRPr sz="1400" b="1" i="0" u="none" strike="noStrike" kern="1200" cap="all" spc="150" baseline="0">
              <a:solidFill>
                <a:sysClr val="windowText" lastClr="000000"/>
              </a:solidFill>
              <a:latin typeface="+mn-lt"/>
              <a:ea typeface="+mn-ea"/>
              <a:cs typeface="+mn-cs"/>
            </a:defRPr>
          </a:pPr>
          <a:endParaRPr lang="es-E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pattFill prst="narHorz">
            <a:fgClr>
              <a:schemeClr val="accent6"/>
            </a:fgClr>
            <a:bgClr>
              <a:schemeClr val="accent6">
                <a:lumMod val="20000"/>
                <a:lumOff val="80000"/>
              </a:schemeClr>
            </a:bgClr>
          </a:pattFill>
          <a:ln>
            <a:noFill/>
          </a:ln>
          <a:effectLst>
            <a:innerShdw blurRad="114300">
              <a:schemeClr val="accent6"/>
            </a:innerShdw>
          </a:effectLst>
        </c:spPr>
        <c:marker>
          <c:symbol val="circle"/>
          <c:size val="6"/>
          <c:spPr>
            <a:solidFill>
              <a:schemeClr val="accent5"/>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dLbl>
          <c:idx val="0"/>
          <c:showLegendKey val="0"/>
          <c:showVal val="1"/>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spPr>
          <a:pattFill prst="narHorz">
            <a:fgClr>
              <a:schemeClr val="accent6"/>
            </a:fgClr>
            <a:bgClr>
              <a:schemeClr val="accent6">
                <a:lumMod val="20000"/>
                <a:lumOff val="80000"/>
              </a:schemeClr>
            </a:bgClr>
          </a:pattFill>
          <a:ln w="28575" cap="rnd">
            <a:solidFill>
              <a:schemeClr val="accent6"/>
            </a:solidFill>
            <a:round/>
          </a:ln>
          <a:effectLst/>
        </c:spPr>
        <c:marker>
          <c:symbol val="circle"/>
          <c:size val="6"/>
          <c:spPr>
            <a:solidFill>
              <a:schemeClr val="accent6"/>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46"/>
        <c:spPr>
          <a:pattFill prst="narHorz">
            <a:fgClr>
              <a:schemeClr val="accent6"/>
            </a:fgClr>
            <a:bgClr>
              <a:schemeClr val="accent6">
                <a:lumMod val="20000"/>
                <a:lumOff val="80000"/>
              </a:schemeClr>
            </a:bgClr>
          </a:pattFill>
          <a:ln>
            <a:noFill/>
          </a:ln>
          <a:effectLst>
            <a:innerShdw blurRad="114300">
              <a:schemeClr val="accent6"/>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7"/>
        <c:spPr>
          <a:pattFill prst="narHorz">
            <a:fgClr>
              <a:schemeClr val="accent6"/>
            </a:fgClr>
            <a:bgClr>
              <a:schemeClr val="accent6">
                <a:lumMod val="20000"/>
                <a:lumOff val="80000"/>
              </a:schemeClr>
            </a:bgClr>
          </a:pattFill>
          <a:ln w="28575" cap="rnd">
            <a:solidFill>
              <a:schemeClr val="accent6"/>
            </a:solidFill>
            <a:round/>
          </a:ln>
          <a:effectLst/>
        </c:spPr>
        <c:marker>
          <c:symbol val="circle"/>
          <c:size val="6"/>
          <c:spPr>
            <a:solidFill>
              <a:schemeClr val="accent6"/>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48"/>
        <c:spPr>
          <a:pattFill prst="narHorz">
            <a:fgClr>
              <a:schemeClr val="accent6"/>
            </a:fgClr>
            <a:bgClr>
              <a:schemeClr val="accent6">
                <a:lumMod val="20000"/>
                <a:lumOff val="80000"/>
              </a:schemeClr>
            </a:bgClr>
          </a:pattFill>
          <a:ln>
            <a:noFill/>
          </a:ln>
          <a:effectLst>
            <a:innerShdw blurRad="114300">
              <a:schemeClr val="accent6"/>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9"/>
        <c:spPr>
          <a:pattFill prst="narHorz">
            <a:fgClr>
              <a:schemeClr val="accent6"/>
            </a:fgClr>
            <a:bgClr>
              <a:schemeClr val="accent6">
                <a:lumMod val="20000"/>
                <a:lumOff val="80000"/>
              </a:schemeClr>
            </a:bgClr>
          </a:pattFill>
          <a:ln w="28575" cap="rnd">
            <a:solidFill>
              <a:schemeClr val="accent6"/>
            </a:solidFill>
            <a:round/>
          </a:ln>
          <a:effectLst/>
        </c:spPr>
        <c:marker>
          <c:symbol val="circle"/>
          <c:size val="6"/>
          <c:spPr>
            <a:solidFill>
              <a:schemeClr val="accent6"/>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7284373158611027E-2"/>
          <c:y val="0.18216745291573133"/>
          <c:w val="0.78699438319280213"/>
          <c:h val="0.68032760627732003"/>
        </c:manualLayout>
      </c:layout>
      <c:barChart>
        <c:barDir val="col"/>
        <c:grouping val="clustered"/>
        <c:varyColors val="0"/>
        <c:ser>
          <c:idx val="1"/>
          <c:order val="1"/>
          <c:tx>
            <c:strRef>
              <c:f>Gráficos!$C$4</c:f>
              <c:strCache>
                <c:ptCount val="1"/>
                <c:pt idx="0">
                  <c:v>No de Incidentes</c:v>
                </c:pt>
              </c:strCache>
            </c:strRef>
          </c:tx>
          <c:spPr>
            <a:pattFill prst="narHorz">
              <a:fgClr>
                <a:schemeClr val="accent5"/>
              </a:fgClr>
              <a:bgClr>
                <a:schemeClr val="accent5">
                  <a:lumMod val="20000"/>
                  <a:lumOff val="80000"/>
                </a:schemeClr>
              </a:bgClr>
            </a:pattFill>
            <a:ln>
              <a:noFill/>
            </a:ln>
            <a:effectLst>
              <a:innerShdw blurRad="114300">
                <a:schemeClr val="accent5"/>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Gráficos!$A$5:$A$38</c:f>
              <c:multiLvlStrCache>
                <c:ptCount val="30"/>
                <c:lvl>
                  <c:pt idx="0">
                    <c:v>ene</c:v>
                  </c:pt>
                  <c:pt idx="1">
                    <c:v>feb</c:v>
                  </c:pt>
                  <c:pt idx="2">
                    <c:v>mar</c:v>
                  </c:pt>
                  <c:pt idx="3">
                    <c:v>abr</c:v>
                  </c:pt>
                  <c:pt idx="4">
                    <c:v>may</c:v>
                  </c:pt>
                  <c:pt idx="5">
                    <c:v>jun</c:v>
                  </c:pt>
                  <c:pt idx="6">
                    <c:v>jul</c:v>
                  </c:pt>
                  <c:pt idx="7">
                    <c:v>ago</c:v>
                  </c:pt>
                  <c:pt idx="8">
                    <c:v>sep</c:v>
                  </c:pt>
                  <c:pt idx="9">
                    <c:v>oct</c:v>
                  </c:pt>
                  <c:pt idx="10">
                    <c:v>nov</c:v>
                  </c:pt>
                  <c:pt idx="11">
                    <c:v>dic</c:v>
                  </c:pt>
                  <c:pt idx="12">
                    <c:v>ene</c:v>
                  </c:pt>
                  <c:pt idx="13">
                    <c:v>feb</c:v>
                  </c:pt>
                  <c:pt idx="14">
                    <c:v>mar</c:v>
                  </c:pt>
                  <c:pt idx="15">
                    <c:v>abr</c:v>
                  </c:pt>
                  <c:pt idx="16">
                    <c:v>may</c:v>
                  </c:pt>
                  <c:pt idx="17">
                    <c:v>jun</c:v>
                  </c:pt>
                  <c:pt idx="18">
                    <c:v>jul</c:v>
                  </c:pt>
                  <c:pt idx="19">
                    <c:v>sep</c:v>
                  </c:pt>
                  <c:pt idx="20">
                    <c:v>oct</c:v>
                  </c:pt>
                  <c:pt idx="21">
                    <c:v>nov</c:v>
                  </c:pt>
                  <c:pt idx="22">
                    <c:v>dic</c:v>
                  </c:pt>
                  <c:pt idx="23">
                    <c:v>ene</c:v>
                  </c:pt>
                  <c:pt idx="24">
                    <c:v>feb</c:v>
                  </c:pt>
                  <c:pt idx="25">
                    <c:v>mar</c:v>
                  </c:pt>
                  <c:pt idx="26">
                    <c:v>abr</c:v>
                  </c:pt>
                  <c:pt idx="27">
                    <c:v>may</c:v>
                  </c:pt>
                  <c:pt idx="28">
                    <c:v>jun</c:v>
                  </c:pt>
                  <c:pt idx="29">
                    <c:v>jul</c:v>
                  </c:pt>
                </c:lvl>
                <c:lvl>
                  <c:pt idx="0">
                    <c:v>2019</c:v>
                  </c:pt>
                  <c:pt idx="12">
                    <c:v>2020</c:v>
                  </c:pt>
                  <c:pt idx="23">
                    <c:v>2021</c:v>
                  </c:pt>
                </c:lvl>
              </c:multiLvlStrCache>
            </c:multiLvlStrRef>
          </c:cat>
          <c:val>
            <c:numRef>
              <c:f>Gráficos!$C$5:$C$38</c:f>
              <c:numCache>
                <c:formatCode>General</c:formatCode>
                <c:ptCount val="30"/>
                <c:pt idx="0">
                  <c:v>5</c:v>
                </c:pt>
                <c:pt idx="1">
                  <c:v>2</c:v>
                </c:pt>
                <c:pt idx="2">
                  <c:v>4</c:v>
                </c:pt>
                <c:pt idx="3">
                  <c:v>2</c:v>
                </c:pt>
                <c:pt idx="4">
                  <c:v>7</c:v>
                </c:pt>
                <c:pt idx="5">
                  <c:v>4</c:v>
                </c:pt>
                <c:pt idx="6">
                  <c:v>4</c:v>
                </c:pt>
                <c:pt idx="7">
                  <c:v>6</c:v>
                </c:pt>
                <c:pt idx="8">
                  <c:v>10</c:v>
                </c:pt>
                <c:pt idx="9">
                  <c:v>6</c:v>
                </c:pt>
                <c:pt idx="10">
                  <c:v>3</c:v>
                </c:pt>
                <c:pt idx="11">
                  <c:v>2</c:v>
                </c:pt>
                <c:pt idx="12">
                  <c:v>5</c:v>
                </c:pt>
                <c:pt idx="13">
                  <c:v>9</c:v>
                </c:pt>
                <c:pt idx="14">
                  <c:v>3</c:v>
                </c:pt>
                <c:pt idx="15">
                  <c:v>1</c:v>
                </c:pt>
                <c:pt idx="16">
                  <c:v>1</c:v>
                </c:pt>
                <c:pt idx="17">
                  <c:v>6</c:v>
                </c:pt>
                <c:pt idx="18">
                  <c:v>10</c:v>
                </c:pt>
                <c:pt idx="19">
                  <c:v>8</c:v>
                </c:pt>
                <c:pt idx="20">
                  <c:v>2</c:v>
                </c:pt>
                <c:pt idx="21">
                  <c:v>5</c:v>
                </c:pt>
                <c:pt idx="22">
                  <c:v>3</c:v>
                </c:pt>
                <c:pt idx="23">
                  <c:v>6</c:v>
                </c:pt>
                <c:pt idx="24">
                  <c:v>4</c:v>
                </c:pt>
                <c:pt idx="25">
                  <c:v>7</c:v>
                </c:pt>
                <c:pt idx="26">
                  <c:v>2</c:v>
                </c:pt>
                <c:pt idx="27">
                  <c:v>2</c:v>
                </c:pt>
                <c:pt idx="28">
                  <c:v>4</c:v>
                </c:pt>
                <c:pt idx="29">
                  <c:v>3</c:v>
                </c:pt>
              </c:numCache>
            </c:numRef>
          </c:val>
          <c:extLst>
            <c:ext xmlns:c16="http://schemas.microsoft.com/office/drawing/2014/chart" uri="{C3380CC4-5D6E-409C-BE32-E72D297353CC}">
              <c16:uniqueId val="{00000000-7D8A-4930-A86A-332420B988CB}"/>
            </c:ext>
          </c:extLst>
        </c:ser>
        <c:dLbls>
          <c:showLegendKey val="0"/>
          <c:showVal val="0"/>
          <c:showCatName val="0"/>
          <c:showSerName val="0"/>
          <c:showPercent val="0"/>
          <c:showBubbleSize val="0"/>
        </c:dLbls>
        <c:gapWidth val="150"/>
        <c:axId val="11947935"/>
        <c:axId val="11948351"/>
      </c:barChart>
      <c:lineChart>
        <c:grouping val="standard"/>
        <c:varyColors val="0"/>
        <c:ser>
          <c:idx val="0"/>
          <c:order val="0"/>
          <c:tx>
            <c:strRef>
              <c:f>Gráficos!$B$4</c:f>
              <c:strCache>
                <c:ptCount val="1"/>
                <c:pt idx="0">
                  <c:v>Promedio de Duracion (hrs)</c:v>
                </c:pt>
              </c:strCache>
            </c:strRef>
          </c:tx>
          <c:spPr>
            <a:ln w="28575" cap="rnd">
              <a:solidFill>
                <a:schemeClr val="accent6"/>
              </a:solidFill>
              <a:round/>
            </a:ln>
            <a:effectLst/>
          </c:spPr>
          <c:marker>
            <c:symbol val="circle"/>
            <c:size val="6"/>
            <c:spPr>
              <a:solidFill>
                <a:schemeClr val="accent6"/>
              </a:solidFill>
              <a:ln>
                <a:noFill/>
              </a:ln>
              <a:effectLst/>
            </c:spPr>
          </c:marker>
          <c:cat>
            <c:multiLvlStrRef>
              <c:f>Gráficos!$A$5:$A$38</c:f>
              <c:multiLvlStrCache>
                <c:ptCount val="30"/>
                <c:lvl>
                  <c:pt idx="0">
                    <c:v>ene</c:v>
                  </c:pt>
                  <c:pt idx="1">
                    <c:v>feb</c:v>
                  </c:pt>
                  <c:pt idx="2">
                    <c:v>mar</c:v>
                  </c:pt>
                  <c:pt idx="3">
                    <c:v>abr</c:v>
                  </c:pt>
                  <c:pt idx="4">
                    <c:v>may</c:v>
                  </c:pt>
                  <c:pt idx="5">
                    <c:v>jun</c:v>
                  </c:pt>
                  <c:pt idx="6">
                    <c:v>jul</c:v>
                  </c:pt>
                  <c:pt idx="7">
                    <c:v>ago</c:v>
                  </c:pt>
                  <c:pt idx="8">
                    <c:v>sep</c:v>
                  </c:pt>
                  <c:pt idx="9">
                    <c:v>oct</c:v>
                  </c:pt>
                  <c:pt idx="10">
                    <c:v>nov</c:v>
                  </c:pt>
                  <c:pt idx="11">
                    <c:v>dic</c:v>
                  </c:pt>
                  <c:pt idx="12">
                    <c:v>ene</c:v>
                  </c:pt>
                  <c:pt idx="13">
                    <c:v>feb</c:v>
                  </c:pt>
                  <c:pt idx="14">
                    <c:v>mar</c:v>
                  </c:pt>
                  <c:pt idx="15">
                    <c:v>abr</c:v>
                  </c:pt>
                  <c:pt idx="16">
                    <c:v>may</c:v>
                  </c:pt>
                  <c:pt idx="17">
                    <c:v>jun</c:v>
                  </c:pt>
                  <c:pt idx="18">
                    <c:v>jul</c:v>
                  </c:pt>
                  <c:pt idx="19">
                    <c:v>sep</c:v>
                  </c:pt>
                  <c:pt idx="20">
                    <c:v>oct</c:v>
                  </c:pt>
                  <c:pt idx="21">
                    <c:v>nov</c:v>
                  </c:pt>
                  <c:pt idx="22">
                    <c:v>dic</c:v>
                  </c:pt>
                  <c:pt idx="23">
                    <c:v>ene</c:v>
                  </c:pt>
                  <c:pt idx="24">
                    <c:v>feb</c:v>
                  </c:pt>
                  <c:pt idx="25">
                    <c:v>mar</c:v>
                  </c:pt>
                  <c:pt idx="26">
                    <c:v>abr</c:v>
                  </c:pt>
                  <c:pt idx="27">
                    <c:v>may</c:v>
                  </c:pt>
                  <c:pt idx="28">
                    <c:v>jun</c:v>
                  </c:pt>
                  <c:pt idx="29">
                    <c:v>jul</c:v>
                  </c:pt>
                </c:lvl>
                <c:lvl>
                  <c:pt idx="0">
                    <c:v>2019</c:v>
                  </c:pt>
                  <c:pt idx="12">
                    <c:v>2020</c:v>
                  </c:pt>
                  <c:pt idx="23">
                    <c:v>2021</c:v>
                  </c:pt>
                </c:lvl>
              </c:multiLvlStrCache>
            </c:multiLvlStrRef>
          </c:cat>
          <c:val>
            <c:numRef>
              <c:f>Gráficos!$B$5:$B$38</c:f>
              <c:numCache>
                <c:formatCode>General</c:formatCode>
                <c:ptCount val="30"/>
                <c:pt idx="0">
                  <c:v>544.32666666666046</c:v>
                </c:pt>
                <c:pt idx="1">
                  <c:v>37.350000000034925</c:v>
                </c:pt>
                <c:pt idx="2">
                  <c:v>1.0500000000174623</c:v>
                </c:pt>
                <c:pt idx="3">
                  <c:v>4.1666666666278616</c:v>
                </c:pt>
                <c:pt idx="4">
                  <c:v>233.52619047619268</c:v>
                </c:pt>
                <c:pt idx="5">
                  <c:v>2.6250000000436557</c:v>
                </c:pt>
                <c:pt idx="6">
                  <c:v>44.695833333302289</c:v>
                </c:pt>
                <c:pt idx="7">
                  <c:v>21.480555555550382</c:v>
                </c:pt>
                <c:pt idx="8">
                  <c:v>205.8</c:v>
                </c:pt>
                <c:pt idx="9">
                  <c:v>35.825000000011642</c:v>
                </c:pt>
                <c:pt idx="10">
                  <c:v>11.927777777775191</c:v>
                </c:pt>
                <c:pt idx="11">
                  <c:v>12</c:v>
                </c:pt>
                <c:pt idx="12">
                  <c:v>3.0333333333022892</c:v>
                </c:pt>
                <c:pt idx="13">
                  <c:v>5.40555555553874</c:v>
                </c:pt>
                <c:pt idx="14">
                  <c:v>0.97777777776354924</c:v>
                </c:pt>
                <c:pt idx="15">
                  <c:v>-0.53333333332557231</c:v>
                </c:pt>
                <c:pt idx="16">
                  <c:v>4.3333333333139308</c:v>
                </c:pt>
                <c:pt idx="17">
                  <c:v>5.4027777777519077</c:v>
                </c:pt>
                <c:pt idx="18">
                  <c:v>8.3083333333313938</c:v>
                </c:pt>
                <c:pt idx="19">
                  <c:v>11.345833333318296</c:v>
                </c:pt>
                <c:pt idx="20">
                  <c:v>9.60833333330811</c:v>
                </c:pt>
                <c:pt idx="21">
                  <c:v>21.826666666707023</c:v>
                </c:pt>
                <c:pt idx="22">
                  <c:v>0</c:v>
                </c:pt>
                <c:pt idx="23">
                  <c:v>11.858333333337214</c:v>
                </c:pt>
                <c:pt idx="24">
                  <c:v>0.93749999995634425</c:v>
                </c:pt>
                <c:pt idx="25">
                  <c:v>36.190476190473419</c:v>
                </c:pt>
                <c:pt idx="26">
                  <c:v>12</c:v>
                </c:pt>
                <c:pt idx="27">
                  <c:v>380.79999999995925</c:v>
                </c:pt>
                <c:pt idx="28">
                  <c:v>8.8625000000320142</c:v>
                </c:pt>
                <c:pt idx="29">
                  <c:v>9.7611111110891216</c:v>
                </c:pt>
              </c:numCache>
            </c:numRef>
          </c:val>
          <c:smooth val="0"/>
          <c:extLst>
            <c:ext xmlns:c16="http://schemas.microsoft.com/office/drawing/2014/chart" uri="{C3380CC4-5D6E-409C-BE32-E72D297353CC}">
              <c16:uniqueId val="{00000001-7D8A-4930-A86A-332420B988CB}"/>
            </c:ext>
          </c:extLst>
        </c:ser>
        <c:dLbls>
          <c:showLegendKey val="0"/>
          <c:showVal val="0"/>
          <c:showCatName val="0"/>
          <c:showSerName val="0"/>
          <c:showPercent val="0"/>
          <c:showBubbleSize val="0"/>
        </c:dLbls>
        <c:marker val="1"/>
        <c:smooth val="0"/>
        <c:axId val="940400559"/>
        <c:axId val="940407631"/>
      </c:lineChart>
      <c:catAx>
        <c:axId val="11947935"/>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948351"/>
        <c:crosses val="autoZero"/>
        <c:auto val="1"/>
        <c:lblAlgn val="ctr"/>
        <c:lblOffset val="100"/>
        <c:noMultiLvlLbl val="0"/>
      </c:catAx>
      <c:valAx>
        <c:axId val="11948351"/>
        <c:scaling>
          <c:orientation val="minMax"/>
        </c:scaling>
        <c:delete val="0"/>
        <c:axPos val="l"/>
        <c:majorGridlines>
          <c:spPr>
            <a:ln>
              <a:solidFill>
                <a:schemeClr val="tx1">
                  <a:lumMod val="15000"/>
                  <a:lumOff val="85000"/>
                </a:schemeClr>
              </a:solidFill>
            </a:ln>
            <a:effectLst/>
          </c:spPr>
        </c:majorGridlines>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s-CO"/>
                  <a:t>Total Incidentes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1947935"/>
        <c:crosses val="autoZero"/>
        <c:crossBetween val="between"/>
      </c:valAx>
      <c:valAx>
        <c:axId val="940407631"/>
        <c:scaling>
          <c:orientation val="minMax"/>
          <c:max val="546"/>
          <c:min val="0"/>
        </c:scaling>
        <c:delete val="0"/>
        <c:axPos val="r"/>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s-CO"/>
                  <a:t>Promedio de duración (horas)</a:t>
                </a:r>
              </a:p>
            </c:rich>
          </c:tx>
          <c:layout>
            <c:manualLayout>
              <c:xMode val="edge"/>
              <c:yMode val="edge"/>
              <c:x val="0.88344504212656705"/>
              <c:y val="0.34148157227927334"/>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940400559"/>
        <c:crosses val="max"/>
        <c:crossBetween val="between"/>
      </c:valAx>
      <c:catAx>
        <c:axId val="940400559"/>
        <c:scaling>
          <c:orientation val="minMax"/>
        </c:scaling>
        <c:delete val="1"/>
        <c:axPos val="b"/>
        <c:numFmt formatCode="General" sourceLinked="1"/>
        <c:majorTickMark val="none"/>
        <c:minorTickMark val="none"/>
        <c:tickLblPos val="nextTo"/>
        <c:crossAx val="940407631"/>
        <c:crosses val="autoZero"/>
        <c:auto val="1"/>
        <c:lblAlgn val="ctr"/>
        <c:lblOffset val="100"/>
        <c:noMultiLvlLbl val="0"/>
      </c:catAx>
      <c:spPr>
        <a:noFill/>
        <a:ln>
          <a:noFill/>
        </a:ln>
        <a:effectLst/>
      </c:spPr>
    </c:plotArea>
    <c:legend>
      <c:legendPos val="r"/>
      <c:layout>
        <c:manualLayout>
          <c:xMode val="edge"/>
          <c:yMode val="edge"/>
          <c:x val="0.90229296348510912"/>
          <c:y val="0.43852047684843098"/>
          <c:w val="8.9887386781836498E-2"/>
          <c:h val="0.3589224553421209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68218781610493"/>
          <c:y val="8.9186176142697887E-2"/>
          <c:w val="0.63090138822987341"/>
          <c:h val="0.7021473151976404"/>
        </c:manualLayout>
      </c:layout>
      <c:barChart>
        <c:barDir val="col"/>
        <c:grouping val="clustered"/>
        <c:varyColors val="0"/>
        <c:ser>
          <c:idx val="0"/>
          <c:order val="0"/>
          <c:tx>
            <c:strRef>
              <c:f>'C:\Users\E0301558\Downloads\[anexo-censal-pobreza-municipal-2018.xlsx]Visor'!$C$23</c:f>
              <c:strCache>
                <c:ptCount val="1"/>
                <c:pt idx="0">
                  <c:v>Total</c:v>
                </c:pt>
              </c:strCache>
            </c:strRef>
          </c:tx>
          <c:spPr>
            <a:solidFill>
              <a:schemeClr val="bg1">
                <a:lumMod val="6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[1]Visor!$D$22</c:f>
              <c:strCache>
                <c:ptCount val="1"/>
                <c:pt idx="0">
                  <c:v>CASTILLA LA NUEVA</c:v>
                </c:pt>
              </c:strCache>
            </c:strRef>
          </c:cat>
          <c:val>
            <c:numRef>
              <c:f>[1]Visor!$D$23</c:f>
              <c:numCache>
                <c:formatCode>General</c:formatCode>
                <c:ptCount val="1"/>
                <c:pt idx="0">
                  <c:v>23.1</c:v>
                </c:pt>
              </c:numCache>
            </c:numRef>
          </c:val>
          <c:extLst>
            <c:ext xmlns:c16="http://schemas.microsoft.com/office/drawing/2014/chart" uri="{C3380CC4-5D6E-409C-BE32-E72D297353CC}">
              <c16:uniqueId val="{00000000-EC16-4FDA-979F-B742A4BB76DE}"/>
            </c:ext>
          </c:extLst>
        </c:ser>
        <c:ser>
          <c:idx val="1"/>
          <c:order val="1"/>
          <c:tx>
            <c:strRef>
              <c:f>'C:\Users\E0301558\Downloads\[anexo-censal-pobreza-municipal-2018.xlsx]Visor'!$C$24</c:f>
              <c:strCache>
                <c:ptCount val="1"/>
                <c:pt idx="0">
                  <c:v>Cabeceras</c:v>
                </c:pt>
              </c:strCache>
            </c:strRef>
          </c:tx>
          <c:spPr>
            <a:solidFill>
              <a:srgbClr val="990033"/>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[1]Visor!$D$22</c:f>
              <c:strCache>
                <c:ptCount val="1"/>
                <c:pt idx="0">
                  <c:v>CASTILLA LA NUEVA</c:v>
                </c:pt>
              </c:strCache>
            </c:strRef>
          </c:cat>
          <c:val>
            <c:numRef>
              <c:f>[1]Visor!$D$24</c:f>
              <c:numCache>
                <c:formatCode>General</c:formatCode>
                <c:ptCount val="1"/>
                <c:pt idx="0">
                  <c:v>17.7</c:v>
                </c:pt>
              </c:numCache>
            </c:numRef>
          </c:val>
          <c:extLst>
            <c:ext xmlns:c16="http://schemas.microsoft.com/office/drawing/2014/chart" uri="{C3380CC4-5D6E-409C-BE32-E72D297353CC}">
              <c16:uniqueId val="{00000001-EC16-4FDA-979F-B742A4BB76DE}"/>
            </c:ext>
          </c:extLst>
        </c:ser>
        <c:ser>
          <c:idx val="2"/>
          <c:order val="2"/>
          <c:tx>
            <c:strRef>
              <c:f>'C:\Users\E0301558\Downloads\[anexo-censal-pobreza-municipal-2018.xlsx]Visor'!$C$25</c:f>
              <c:strCache>
                <c:ptCount val="1"/>
                <c:pt idx="0">
                  <c:v>Centros poblados y rural disperso</c:v>
                </c:pt>
              </c:strCache>
            </c:strRef>
          </c:tx>
          <c:spPr>
            <a:solidFill>
              <a:srgbClr val="CD737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[1]Visor!$D$22</c:f>
              <c:strCache>
                <c:ptCount val="1"/>
                <c:pt idx="0">
                  <c:v>CASTILLA LA NUEVA</c:v>
                </c:pt>
              </c:strCache>
            </c:strRef>
          </c:cat>
          <c:val>
            <c:numRef>
              <c:f>[1]Visor!$D$25</c:f>
              <c:numCache>
                <c:formatCode>General</c:formatCode>
                <c:ptCount val="1"/>
                <c:pt idx="0">
                  <c:v>27.5</c:v>
                </c:pt>
              </c:numCache>
            </c:numRef>
          </c:val>
          <c:extLst>
            <c:ext xmlns:c16="http://schemas.microsoft.com/office/drawing/2014/chart" uri="{C3380CC4-5D6E-409C-BE32-E72D297353CC}">
              <c16:uniqueId val="{00000002-EC16-4FDA-979F-B742A4BB76DE}"/>
            </c:ext>
          </c:extLst>
        </c:ser>
        <c:dLbls>
          <c:dLblPos val="outEnd"/>
          <c:showLegendKey val="0"/>
          <c:showVal val="1"/>
          <c:showCatName val="0"/>
          <c:showSerName val="0"/>
          <c:showPercent val="0"/>
          <c:showBubbleSize val="0"/>
        </c:dLbls>
        <c:gapWidth val="400"/>
        <c:overlap val="-3"/>
        <c:axId val="107525632"/>
        <c:axId val="63534144"/>
      </c:barChart>
      <c:catAx>
        <c:axId val="107525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crossAx val="63534144"/>
        <c:crosses val="autoZero"/>
        <c:auto val="1"/>
        <c:lblAlgn val="ctr"/>
        <c:lblOffset val="100"/>
        <c:noMultiLvlLbl val="0"/>
      </c:catAx>
      <c:valAx>
        <c:axId val="63534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Segoe UI" panose="020B0502040204020203" pitchFamily="34" charset="0"/>
                    <a:ea typeface="+mn-ea"/>
                    <a:cs typeface="Segoe UI" panose="020B0502040204020203" pitchFamily="34" charset="0"/>
                  </a:defRPr>
                </a:pPr>
                <a:r>
                  <a:rPr lang="en-US" b="1"/>
                  <a:t> (%)</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crossAx val="107525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s-ES"/>
        </a:p>
      </c:txPr>
    </c:legend>
    <c:plotVisOnly val="1"/>
    <c:dispBlanksAs val="gap"/>
    <c:showDLblsOverMax val="0"/>
  </c:chart>
  <c:spPr>
    <a:noFill/>
    <a:ln>
      <a:noFill/>
    </a:ln>
    <a:effectLst/>
  </c:spPr>
  <c:txPr>
    <a:bodyPr/>
    <a:lstStyle/>
    <a:p>
      <a:pPr>
        <a:defRPr sz="900">
          <a:solidFill>
            <a:schemeClr val="tx1"/>
          </a:solidFill>
          <a:latin typeface="Segoe UI" panose="020B0502040204020203" pitchFamily="34" charset="0"/>
          <a:cs typeface="Segoe UI" panose="020B0502040204020203" pitchFamily="34" charset="0"/>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[Gráfico en Microsoft PowerPoint]Gráficas Promedio Movil!TablaDinámica10</c:name>
    <c:fmtId val="-1"/>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CO" b="1" dirty="0"/>
              <a:t>Social </a:t>
            </a:r>
            <a:r>
              <a:rPr lang="es-CO" b="1" dirty="0" err="1"/>
              <a:t>Investment</a:t>
            </a:r>
            <a:r>
              <a:rPr lang="es-CO" b="1" dirty="0"/>
              <a:t> &amp; </a:t>
            </a:r>
            <a:r>
              <a:rPr lang="es-CO" b="1" dirty="0" err="1"/>
              <a:t>Incidents</a:t>
            </a:r>
            <a:endParaRPr lang="es-CO"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s-E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E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991426071741033"/>
          <c:y val="0.17171296296296296"/>
          <c:w val="0.64361278928390331"/>
          <c:h val="0.58513159813356663"/>
        </c:manualLayout>
      </c:layout>
      <c:barChart>
        <c:barDir val="col"/>
        <c:grouping val="clustered"/>
        <c:varyColors val="0"/>
        <c:ser>
          <c:idx val="0"/>
          <c:order val="0"/>
          <c:tx>
            <c:strRef>
              <c:f>'Gráficas Promedio Movil'!$B$30</c:f>
              <c:strCache>
                <c:ptCount val="1"/>
                <c:pt idx="0">
                  <c:v>Suma de Promedio Inv soc USD </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'Gráficas Promedio Movil'!$A$31:$A$50</c:f>
              <c:multiLvlStrCache>
                <c:ptCount val="15"/>
                <c:lvl>
                  <c:pt idx="0">
                    <c:v>Trim.1</c:v>
                  </c:pt>
                  <c:pt idx="1">
                    <c:v>Trim.2</c:v>
                  </c:pt>
                  <c:pt idx="2">
                    <c:v>Trim.3</c:v>
                  </c:pt>
                  <c:pt idx="3">
                    <c:v>Trim.4</c:v>
                  </c:pt>
                  <c:pt idx="4">
                    <c:v>Trim.1</c:v>
                  </c:pt>
                  <c:pt idx="5">
                    <c:v>Trim.2</c:v>
                  </c:pt>
                  <c:pt idx="6">
                    <c:v>Trim.3</c:v>
                  </c:pt>
                  <c:pt idx="7">
                    <c:v>Trim.4</c:v>
                  </c:pt>
                  <c:pt idx="8">
                    <c:v>Trim.1</c:v>
                  </c:pt>
                  <c:pt idx="9">
                    <c:v>Trim.2</c:v>
                  </c:pt>
                  <c:pt idx="10">
                    <c:v>Trim.3</c:v>
                  </c:pt>
                  <c:pt idx="11">
                    <c:v>Trim.4</c:v>
                  </c:pt>
                  <c:pt idx="12">
                    <c:v>Trim.1</c:v>
                  </c:pt>
                  <c:pt idx="13">
                    <c:v>Trim.2</c:v>
                  </c:pt>
                  <c:pt idx="14">
                    <c:v>Trim.3</c:v>
                  </c:pt>
                </c:lvl>
                <c:lvl>
                  <c:pt idx="0">
                    <c:v>2018</c:v>
                  </c:pt>
                  <c:pt idx="4">
                    <c:v>2019</c:v>
                  </c:pt>
                  <c:pt idx="8">
                    <c:v>2020</c:v>
                  </c:pt>
                  <c:pt idx="12">
                    <c:v>2021</c:v>
                  </c:pt>
                </c:lvl>
              </c:multiLvlStrCache>
            </c:multiLvlStrRef>
          </c:cat>
          <c:val>
            <c:numRef>
              <c:f>'Gráficas Promedio Movil'!$B$31:$B$50</c:f>
              <c:numCache>
                <c:formatCode>General</c:formatCode>
                <c:ptCount val="15"/>
                <c:pt idx="0">
                  <c:v>666005.71145181288</c:v>
                </c:pt>
                <c:pt idx="1">
                  <c:v>142950.33925925926</c:v>
                </c:pt>
                <c:pt idx="2">
                  <c:v>103042.40351851852</c:v>
                </c:pt>
                <c:pt idx="3">
                  <c:v>680979.40694444452</c:v>
                </c:pt>
                <c:pt idx="4">
                  <c:v>1269042.1472222223</c:v>
                </c:pt>
                <c:pt idx="5">
                  <c:v>261828.0861111111</c:v>
                </c:pt>
                <c:pt idx="6">
                  <c:v>1425109.5375925926</c:v>
                </c:pt>
                <c:pt idx="7">
                  <c:v>1437849.0864814816</c:v>
                </c:pt>
                <c:pt idx="8">
                  <c:v>1465071.2084259258</c:v>
                </c:pt>
                <c:pt idx="9">
                  <c:v>1021394.842037037</c:v>
                </c:pt>
                <c:pt idx="10">
                  <c:v>2568132.1535925926</c:v>
                </c:pt>
                <c:pt idx="11">
                  <c:v>1458836.5092037036</c:v>
                </c:pt>
                <c:pt idx="12">
                  <c:v>947310.12727251742</c:v>
                </c:pt>
                <c:pt idx="13">
                  <c:v>1328058.7646048125</c:v>
                </c:pt>
                <c:pt idx="14">
                  <c:v>603979.86344231246</c:v>
                </c:pt>
              </c:numCache>
            </c:numRef>
          </c:val>
          <c:extLst>
            <c:ext xmlns:c16="http://schemas.microsoft.com/office/drawing/2014/chart" uri="{C3380CC4-5D6E-409C-BE32-E72D297353CC}">
              <c16:uniqueId val="{00000000-97D0-419B-8A9E-305408C55561}"/>
            </c:ext>
          </c:extLst>
        </c:ser>
        <c:dLbls>
          <c:showLegendKey val="0"/>
          <c:showVal val="0"/>
          <c:showCatName val="0"/>
          <c:showSerName val="0"/>
          <c:showPercent val="0"/>
          <c:showBubbleSize val="0"/>
        </c:dLbls>
        <c:gapWidth val="219"/>
        <c:overlap val="-27"/>
        <c:axId val="1420566255"/>
        <c:axId val="1420569999"/>
      </c:barChart>
      <c:lineChart>
        <c:grouping val="standard"/>
        <c:varyColors val="0"/>
        <c:ser>
          <c:idx val="1"/>
          <c:order val="1"/>
          <c:tx>
            <c:strRef>
              <c:f>'Gráficas Promedio Movil'!$C$30</c:f>
              <c:strCache>
                <c:ptCount val="1"/>
                <c:pt idx="0">
                  <c:v>Suma de Promedio Incidentes</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s-E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28575" cap="rnd">
                <a:solidFill>
                  <a:schemeClr val="accent2"/>
                </a:solidFill>
                <a:prstDash val="sysDot"/>
              </a:ln>
              <a:effectLst/>
            </c:spPr>
            <c:trendlineType val="linear"/>
            <c:dispRSqr val="0"/>
            <c:dispEq val="0"/>
          </c:trendline>
          <c:cat>
            <c:multiLvlStrRef>
              <c:f>'Gráficas Promedio Movil'!$A$31:$A$50</c:f>
              <c:multiLvlStrCache>
                <c:ptCount val="15"/>
                <c:lvl>
                  <c:pt idx="0">
                    <c:v>Trim.1</c:v>
                  </c:pt>
                  <c:pt idx="1">
                    <c:v>Trim.2</c:v>
                  </c:pt>
                  <c:pt idx="2">
                    <c:v>Trim.3</c:v>
                  </c:pt>
                  <c:pt idx="3">
                    <c:v>Trim.4</c:v>
                  </c:pt>
                  <c:pt idx="4">
                    <c:v>Trim.1</c:v>
                  </c:pt>
                  <c:pt idx="5">
                    <c:v>Trim.2</c:v>
                  </c:pt>
                  <c:pt idx="6">
                    <c:v>Trim.3</c:v>
                  </c:pt>
                  <c:pt idx="7">
                    <c:v>Trim.4</c:v>
                  </c:pt>
                  <c:pt idx="8">
                    <c:v>Trim.1</c:v>
                  </c:pt>
                  <c:pt idx="9">
                    <c:v>Trim.2</c:v>
                  </c:pt>
                  <c:pt idx="10">
                    <c:v>Trim.3</c:v>
                  </c:pt>
                  <c:pt idx="11">
                    <c:v>Trim.4</c:v>
                  </c:pt>
                  <c:pt idx="12">
                    <c:v>Trim.1</c:v>
                  </c:pt>
                  <c:pt idx="13">
                    <c:v>Trim.2</c:v>
                  </c:pt>
                  <c:pt idx="14">
                    <c:v>Trim.3</c:v>
                  </c:pt>
                </c:lvl>
                <c:lvl>
                  <c:pt idx="0">
                    <c:v>2018</c:v>
                  </c:pt>
                  <c:pt idx="4">
                    <c:v>2019</c:v>
                  </c:pt>
                  <c:pt idx="8">
                    <c:v>2020</c:v>
                  </c:pt>
                  <c:pt idx="12">
                    <c:v>2021</c:v>
                  </c:pt>
                </c:lvl>
              </c:multiLvlStrCache>
            </c:multiLvlStrRef>
          </c:cat>
          <c:val>
            <c:numRef>
              <c:f>'Gráficas Promedio Movil'!$C$31:$C$50</c:f>
              <c:numCache>
                <c:formatCode>General</c:formatCode>
                <c:ptCount val="15"/>
                <c:pt idx="0">
                  <c:v>4.333333333333333</c:v>
                </c:pt>
                <c:pt idx="1">
                  <c:v>13.333333333333334</c:v>
                </c:pt>
                <c:pt idx="2">
                  <c:v>16</c:v>
                </c:pt>
                <c:pt idx="3">
                  <c:v>10</c:v>
                </c:pt>
                <c:pt idx="4">
                  <c:v>8.3333333333333339</c:v>
                </c:pt>
                <c:pt idx="5">
                  <c:v>9</c:v>
                </c:pt>
                <c:pt idx="6">
                  <c:v>20</c:v>
                </c:pt>
                <c:pt idx="7">
                  <c:v>16.333333333333332</c:v>
                </c:pt>
                <c:pt idx="8">
                  <c:v>11.333333333333334</c:v>
                </c:pt>
                <c:pt idx="9">
                  <c:v>7.6666666666666661</c:v>
                </c:pt>
                <c:pt idx="10">
                  <c:v>14</c:v>
                </c:pt>
                <c:pt idx="11">
                  <c:v>9.3333333333333321</c:v>
                </c:pt>
                <c:pt idx="12">
                  <c:v>5.3333333333333339</c:v>
                </c:pt>
                <c:pt idx="13">
                  <c:v>7</c:v>
                </c:pt>
                <c:pt idx="14">
                  <c:v>3.6666666666666665</c:v>
                </c:pt>
              </c:numCache>
            </c:numRef>
          </c:val>
          <c:smooth val="0"/>
          <c:extLst>
            <c:ext xmlns:c16="http://schemas.microsoft.com/office/drawing/2014/chart" uri="{C3380CC4-5D6E-409C-BE32-E72D297353CC}">
              <c16:uniqueId val="{00000002-97D0-419B-8A9E-305408C55561}"/>
            </c:ext>
          </c:extLst>
        </c:ser>
        <c:dLbls>
          <c:showLegendKey val="0"/>
          <c:showVal val="0"/>
          <c:showCatName val="0"/>
          <c:showSerName val="0"/>
          <c:showPercent val="0"/>
          <c:showBubbleSize val="0"/>
        </c:dLbls>
        <c:marker val="1"/>
        <c:smooth val="0"/>
        <c:axId val="1420567503"/>
        <c:axId val="1420566671"/>
      </c:lineChart>
      <c:catAx>
        <c:axId val="1420566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420569999"/>
        <c:crosses val="autoZero"/>
        <c:auto val="1"/>
        <c:lblAlgn val="ctr"/>
        <c:lblOffset val="100"/>
        <c:noMultiLvlLbl val="0"/>
      </c:catAx>
      <c:valAx>
        <c:axId val="1420569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420566255"/>
        <c:crosses val="autoZero"/>
        <c:crossBetween val="between"/>
      </c:valAx>
      <c:valAx>
        <c:axId val="142056667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crossAx val="1420567503"/>
        <c:crosses val="max"/>
        <c:crossBetween val="between"/>
      </c:valAx>
      <c:catAx>
        <c:axId val="1420567503"/>
        <c:scaling>
          <c:orientation val="minMax"/>
        </c:scaling>
        <c:delete val="1"/>
        <c:axPos val="b"/>
        <c:numFmt formatCode="General" sourceLinked="1"/>
        <c:majorTickMark val="out"/>
        <c:minorTickMark val="none"/>
        <c:tickLblPos val="nextTo"/>
        <c:crossAx val="1420566671"/>
        <c:crosses val="autoZero"/>
        <c:auto val="1"/>
        <c:lblAlgn val="ctr"/>
        <c:lblOffset val="100"/>
        <c:noMultiLvlLbl val="0"/>
      </c:catAx>
      <c:spPr>
        <a:noFill/>
        <a:ln>
          <a:noFill/>
        </a:ln>
        <a:effectLst/>
      </c:spPr>
    </c:plotArea>
    <c:legend>
      <c:legendPos val="r"/>
      <c:layout>
        <c:manualLayout>
          <c:xMode val="edge"/>
          <c:yMode val="edge"/>
          <c:x val="0.82027116142978218"/>
          <c:y val="0.26663099345313485"/>
          <c:w val="0.17645931758530184"/>
          <c:h val="0.5308546027741811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DCA33-67FD-430B-8384-CB8749BE913F}" type="datetimeFigureOut">
              <a:rPr lang="es-CO" smtClean="0"/>
              <a:t>10/03/2024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A6B82-A638-4F4E-A07F-CEDFEFB5004D}" type="slidenum">
              <a:rPr lang="es-CO" smtClean="0"/>
              <a:t>‹Nº›</a:t>
            </a:fld>
            <a:endParaRPr lang="es-CO"/>
          </a:p>
        </p:txBody>
      </p:sp>
    </p:spTree>
    <p:extLst>
      <p:ext uri="{BB962C8B-B14F-4D97-AF65-F5344CB8AC3E}">
        <p14:creationId xmlns:p14="http://schemas.microsoft.com/office/powerpoint/2010/main" val="44282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B402A2-1008-4E35-919C-886F4F5597E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CO"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73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AutoNum type="arabicPeriod"/>
            </a:pPr>
            <a:r>
              <a:rPr lang="es-CO" dirty="0"/>
              <a:t>Taller de alineación estratégica 7 de Julio </a:t>
            </a:r>
          </a:p>
          <a:p>
            <a:pPr marL="342900" indent="-342900">
              <a:buAutoNum type="arabicPeriod"/>
            </a:pPr>
            <a:r>
              <a:rPr lang="es-CO" dirty="0"/>
              <a:t>Taller identificación 4 de Agosto</a:t>
            </a:r>
          </a:p>
          <a:p>
            <a:pPr marL="342900" indent="-342900">
              <a:buAutoNum type="arabicPeriod"/>
            </a:pPr>
            <a:r>
              <a:rPr lang="es-CO" dirty="0"/>
              <a:t>Taller evaluación de impacto e identificación de beneficios 11 de Agosto </a:t>
            </a:r>
          </a:p>
          <a:p>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B402A2-1008-4E35-919C-886F4F5597E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CO"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053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AutoNum type="arabicPeriod"/>
            </a:pPr>
            <a:r>
              <a:rPr lang="es-CO" dirty="0"/>
              <a:t>Taller de alineación estratégica 7 de Julio </a:t>
            </a:r>
          </a:p>
          <a:p>
            <a:pPr marL="342900" indent="-342900">
              <a:buAutoNum type="arabicPeriod"/>
            </a:pPr>
            <a:r>
              <a:rPr lang="es-CO" dirty="0"/>
              <a:t>Taller identificación 4 de Agosto</a:t>
            </a:r>
          </a:p>
          <a:p>
            <a:pPr marL="342900" indent="-342900">
              <a:buAutoNum type="arabicPeriod"/>
            </a:pPr>
            <a:r>
              <a:rPr lang="es-CO" dirty="0"/>
              <a:t>Taller evaluación de impacto e identificación de beneficios 11 de Agosto </a:t>
            </a:r>
          </a:p>
          <a:p>
            <a:endParaRPr lang="es-CO"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B402A2-1008-4E35-919C-886F4F5597E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CO"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95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5" Type="http://schemas.openxmlformats.org/officeDocument/2006/relationships/image" Target="../media/image13.jpg"/><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14.jpg"/><Relationship Id="rId4" Type="http://schemas.openxmlformats.org/officeDocument/2006/relationships/image" Target="../media/image1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15.jpg"/><Relationship Id="rId4"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5.xml"/><Relationship Id="rId5" Type="http://schemas.openxmlformats.org/officeDocument/2006/relationships/image" Target="../media/image16.jpg"/><Relationship Id="rId4"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17.jpg"/><Relationship Id="rId4"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18.jpg"/><Relationship Id="rId4"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1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12.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13.jpg"/><Relationship Id="rId4" Type="http://schemas.openxmlformats.org/officeDocument/2006/relationships/image" Target="../media/image12.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17.xml"/><Relationship Id="rId5" Type="http://schemas.openxmlformats.org/officeDocument/2006/relationships/image" Target="../media/image14.jpg"/><Relationship Id="rId4" Type="http://schemas.openxmlformats.org/officeDocument/2006/relationships/image" Target="../media/image1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18.xml"/><Relationship Id="rId5" Type="http://schemas.openxmlformats.org/officeDocument/2006/relationships/image" Target="../media/image15.jpg"/><Relationship Id="rId4" Type="http://schemas.openxmlformats.org/officeDocument/2006/relationships/image" Target="../media/image1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19.xml"/><Relationship Id="rId5" Type="http://schemas.openxmlformats.org/officeDocument/2006/relationships/image" Target="../media/image16.jpg"/><Relationship Id="rId4"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20.xml"/><Relationship Id="rId5" Type="http://schemas.openxmlformats.org/officeDocument/2006/relationships/image" Target="../media/image17.jpg"/><Relationship Id="rId4" Type="http://schemas.openxmlformats.org/officeDocument/2006/relationships/image" Target="../media/image1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21.xml"/><Relationship Id="rId5" Type="http://schemas.openxmlformats.org/officeDocument/2006/relationships/image" Target="../media/image18.jpg"/><Relationship Id="rId4" Type="http://schemas.openxmlformats.org/officeDocument/2006/relationships/image" Target="../media/image12.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12.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23.xml"/><Relationship Id="rId4" Type="http://schemas.openxmlformats.org/officeDocument/2006/relationships/image" Target="../media/image12.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24.xml"/><Relationship Id="rId4" Type="http://schemas.openxmlformats.org/officeDocument/2006/relationships/image" Target="../media/image12.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25.xml"/><Relationship Id="rId4" Type="http://schemas.openxmlformats.org/officeDocument/2006/relationships/image" Target="../media/image12.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26.xml"/><Relationship Id="rId4" Type="http://schemas.openxmlformats.org/officeDocument/2006/relationships/image" Target="../media/image12.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27.xml"/><Relationship Id="rId4" Type="http://schemas.openxmlformats.org/officeDocument/2006/relationships/image" Target="../media/image12.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28.xml"/><Relationship Id="rId4" Type="http://schemas.openxmlformats.org/officeDocument/2006/relationships/image" Target="../media/image12.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30.xml"/><Relationship Id="rId5" Type="http://schemas.openxmlformats.org/officeDocument/2006/relationships/image" Target="../media/image13.jpg"/><Relationship Id="rId4" Type="http://schemas.openxmlformats.org/officeDocument/2006/relationships/image" Target="../media/image12.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4.xml"/><Relationship Id="rId1" Type="http://schemas.openxmlformats.org/officeDocument/2006/relationships/tags" Target="../tags/tag31.xml"/><Relationship Id="rId5" Type="http://schemas.openxmlformats.org/officeDocument/2006/relationships/image" Target="../media/image14.jpg"/><Relationship Id="rId4" Type="http://schemas.openxmlformats.org/officeDocument/2006/relationships/image" Target="../media/image1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4.xml"/><Relationship Id="rId1" Type="http://schemas.openxmlformats.org/officeDocument/2006/relationships/tags" Target="../tags/tag32.xml"/><Relationship Id="rId5" Type="http://schemas.openxmlformats.org/officeDocument/2006/relationships/image" Target="../media/image15.jpg"/><Relationship Id="rId4" Type="http://schemas.openxmlformats.org/officeDocument/2006/relationships/image" Target="../media/image12.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4.xml"/><Relationship Id="rId1" Type="http://schemas.openxmlformats.org/officeDocument/2006/relationships/tags" Target="../tags/tag33.xml"/><Relationship Id="rId5" Type="http://schemas.openxmlformats.org/officeDocument/2006/relationships/image" Target="../media/image16.jpg"/><Relationship Id="rId4" Type="http://schemas.openxmlformats.org/officeDocument/2006/relationships/image" Target="../media/image12.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4.xml"/><Relationship Id="rId1" Type="http://schemas.openxmlformats.org/officeDocument/2006/relationships/tags" Target="../tags/tag34.xml"/><Relationship Id="rId5" Type="http://schemas.openxmlformats.org/officeDocument/2006/relationships/image" Target="../media/image17.jpg"/><Relationship Id="rId4" Type="http://schemas.openxmlformats.org/officeDocument/2006/relationships/image" Target="../media/image12.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4.xml"/><Relationship Id="rId1" Type="http://schemas.openxmlformats.org/officeDocument/2006/relationships/tags" Target="../tags/tag35.xml"/><Relationship Id="rId5" Type="http://schemas.openxmlformats.org/officeDocument/2006/relationships/image" Target="../media/image18.jpg"/><Relationship Id="rId4" Type="http://schemas.openxmlformats.org/officeDocument/2006/relationships/image" Target="../media/image12.emf"/></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12.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4.xml"/><Relationship Id="rId1" Type="http://schemas.openxmlformats.org/officeDocument/2006/relationships/tags" Target="../tags/tag37.xml"/><Relationship Id="rId4" Type="http://schemas.openxmlformats.org/officeDocument/2006/relationships/image" Target="../media/image12.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12.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4.xml"/><Relationship Id="rId1" Type="http://schemas.openxmlformats.org/officeDocument/2006/relationships/tags" Target="../tags/tag39.xml"/><Relationship Id="rId4" Type="http://schemas.openxmlformats.org/officeDocument/2006/relationships/image" Target="../media/image12.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12.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12.emf"/></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4.xml"/><Relationship Id="rId1" Type="http://schemas.openxmlformats.org/officeDocument/2006/relationships/tags" Target="../tags/tag42.xml"/><Relationship Id="rId4" Type="http://schemas.openxmlformats.org/officeDocument/2006/relationships/image" Target="../media/image12.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5.xml"/><Relationship Id="rId1" Type="http://schemas.openxmlformats.org/officeDocument/2006/relationships/tags" Target="../tags/tag44.xml"/><Relationship Id="rId5" Type="http://schemas.openxmlformats.org/officeDocument/2006/relationships/image" Target="../media/image13.jpg"/><Relationship Id="rId4" Type="http://schemas.openxmlformats.org/officeDocument/2006/relationships/image" Target="../media/image12.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5.xml"/><Relationship Id="rId1" Type="http://schemas.openxmlformats.org/officeDocument/2006/relationships/tags" Target="../tags/tag45.xml"/><Relationship Id="rId5" Type="http://schemas.openxmlformats.org/officeDocument/2006/relationships/image" Target="../media/image14.jpg"/><Relationship Id="rId4" Type="http://schemas.openxmlformats.org/officeDocument/2006/relationships/image" Target="../media/image12.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5.xml"/><Relationship Id="rId1" Type="http://schemas.openxmlformats.org/officeDocument/2006/relationships/tags" Target="../tags/tag46.xml"/><Relationship Id="rId5" Type="http://schemas.openxmlformats.org/officeDocument/2006/relationships/image" Target="../media/image15.jpg"/><Relationship Id="rId4" Type="http://schemas.openxmlformats.org/officeDocument/2006/relationships/image" Target="../media/image12.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5.xml"/><Relationship Id="rId1" Type="http://schemas.openxmlformats.org/officeDocument/2006/relationships/tags" Target="../tags/tag47.xml"/><Relationship Id="rId5" Type="http://schemas.openxmlformats.org/officeDocument/2006/relationships/image" Target="../media/image16.jpg"/><Relationship Id="rId4" Type="http://schemas.openxmlformats.org/officeDocument/2006/relationships/image" Target="../media/image12.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5.xml"/><Relationship Id="rId1" Type="http://schemas.openxmlformats.org/officeDocument/2006/relationships/tags" Target="../tags/tag48.xml"/><Relationship Id="rId5" Type="http://schemas.openxmlformats.org/officeDocument/2006/relationships/image" Target="../media/image17.jpg"/><Relationship Id="rId4" Type="http://schemas.openxmlformats.org/officeDocument/2006/relationships/image" Target="../media/image12.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5.xml"/><Relationship Id="rId1" Type="http://schemas.openxmlformats.org/officeDocument/2006/relationships/tags" Target="../tags/tag49.xml"/><Relationship Id="rId5" Type="http://schemas.openxmlformats.org/officeDocument/2006/relationships/image" Target="../media/image18.jpg"/><Relationship Id="rId4" Type="http://schemas.openxmlformats.org/officeDocument/2006/relationships/image" Target="../media/image12.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5.xml"/><Relationship Id="rId1" Type="http://schemas.openxmlformats.org/officeDocument/2006/relationships/tags" Target="../tags/tag50.xml"/><Relationship Id="rId4" Type="http://schemas.openxmlformats.org/officeDocument/2006/relationships/image" Target="../media/image12.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5.xml"/><Relationship Id="rId1" Type="http://schemas.openxmlformats.org/officeDocument/2006/relationships/tags" Target="../tags/tag51.xml"/><Relationship Id="rId4" Type="http://schemas.openxmlformats.org/officeDocument/2006/relationships/image" Target="../media/image12.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12.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5.xml"/><Relationship Id="rId1" Type="http://schemas.openxmlformats.org/officeDocument/2006/relationships/tags" Target="../tags/tag53.xml"/><Relationship Id="rId4" Type="http://schemas.openxmlformats.org/officeDocument/2006/relationships/image" Target="../media/image12.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2.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12.emf"/></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5.xml"/><Relationship Id="rId1" Type="http://schemas.openxmlformats.org/officeDocument/2006/relationships/tags" Target="../tags/tag56.xml"/><Relationship Id="rId4" Type="http://schemas.openxmlformats.org/officeDocument/2006/relationships/image" Target="../media/image12.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7FDA77-5F75-7B4E-9A00-843BBEEB8A8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ctrTitle" hasCustomPrompt="1"/>
          </p:nvPr>
        </p:nvSpPr>
        <p:spPr>
          <a:xfrm>
            <a:off x="464618" y="5279922"/>
            <a:ext cx="11262761" cy="754391"/>
          </a:xfrm>
        </p:spPr>
        <p:txBody>
          <a:bodyPr anchor="b">
            <a:noAutofit/>
          </a:bodyPr>
          <a:lstStyle>
            <a:lvl1pPr algn="l">
              <a:defRPr sz="4000">
                <a:solidFill>
                  <a:schemeClr val="accent1"/>
                </a:solidFill>
              </a:defRPr>
            </a:lvl1pPr>
          </a:lstStyle>
          <a:p>
            <a:r>
              <a:rPr lang="es-CO" dirty="0"/>
              <a:t>Título de la presentación</a:t>
            </a:r>
          </a:p>
        </p:txBody>
      </p:sp>
      <p:sp>
        <p:nvSpPr>
          <p:cNvPr id="3" name="Subtítulo 2"/>
          <p:cNvSpPr>
            <a:spLocks noGrp="1"/>
          </p:cNvSpPr>
          <p:nvPr>
            <p:ph type="subTitle" idx="1"/>
          </p:nvPr>
        </p:nvSpPr>
        <p:spPr>
          <a:xfrm>
            <a:off x="464619" y="6060359"/>
            <a:ext cx="11262761" cy="517421"/>
          </a:xfrm>
        </p:spPr>
        <p:txBody>
          <a:bodyPr>
            <a:normAutofit/>
          </a:bodyPr>
          <a:lstStyle>
            <a:lvl1pPr marL="0" indent="0" algn="l">
              <a:buFont typeface="Wingdings" panose="05000000000000000000" pitchFamily="2" charset="2"/>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spTree>
    <p:extLst>
      <p:ext uri="{BB962C8B-B14F-4D97-AF65-F5344CB8AC3E}">
        <p14:creationId xmlns:p14="http://schemas.microsoft.com/office/powerpoint/2010/main" val="3081194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B30178-3E6A-9143-8B48-F48149F0C8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04088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5" name="Imagen 4" descr="Patrón de fondo&#10;&#10;Descripción generada automáticamente con confianza baja">
            <a:extLst>
              <a:ext uri="{FF2B5EF4-FFF2-40B4-BE49-F238E27FC236}">
                <a16:creationId xmlns:a16="http://schemas.microsoft.com/office/drawing/2014/main" id="{6916306E-8A32-0D4C-A46B-1E885C80E8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836280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5" name="Imagen 4" descr="Patrón de fondo&#10;&#10;Descripción generada automáticamente con confianza baja">
            <a:extLst>
              <a:ext uri="{FF2B5EF4-FFF2-40B4-BE49-F238E27FC236}">
                <a16:creationId xmlns:a16="http://schemas.microsoft.com/office/drawing/2014/main" id="{976C3503-AE82-7741-90C3-A2A578C96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435600" y="0"/>
            <a:ext cx="6756400" cy="6985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p:cNvSpPr>
            <a:spLocks noGrp="1"/>
          </p:cNvSpPr>
          <p:nvPr>
            <p:ph type="body" sz="half" idx="2"/>
          </p:nvPr>
        </p:nvSpPr>
        <p:spPr>
          <a:xfrm>
            <a:off x="839788" y="2273300"/>
            <a:ext cx="3932237" cy="4127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3481660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n con título">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8BFA3EEB-4AE8-3A48-9E59-6DD9EDBABE20}"/>
              </a:ext>
            </a:extLst>
          </p:cNvPr>
          <p:cNvSpPr/>
          <p:nvPr userDrawn="1"/>
        </p:nvSpPr>
        <p:spPr>
          <a:xfrm>
            <a:off x="272716" y="208548"/>
            <a:ext cx="1572126"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8" name="Rectángulo 7">
            <a:extLst>
              <a:ext uri="{FF2B5EF4-FFF2-40B4-BE49-F238E27FC236}">
                <a16:creationId xmlns:a16="http://schemas.microsoft.com/office/drawing/2014/main" id="{FBF723CC-BD88-AF46-81BF-C48B6D145B9D}"/>
              </a:ext>
            </a:extLst>
          </p:cNvPr>
          <p:cNvSpPr/>
          <p:nvPr userDrawn="1"/>
        </p:nvSpPr>
        <p:spPr>
          <a:xfrm>
            <a:off x="1" y="0"/>
            <a:ext cx="12192000" cy="272716"/>
          </a:xfrm>
          <a:prstGeom prst="rect">
            <a:avLst/>
          </a:prstGeom>
          <a:solidFill>
            <a:srgbClr val="1D4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615224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552246" y="332249"/>
            <a:ext cx="11049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Diagrama, Texto&#10;&#10;Descripción generada automáticamente">
            <a:extLst>
              <a:ext uri="{FF2B5EF4-FFF2-40B4-BE49-F238E27FC236}">
                <a16:creationId xmlns:a16="http://schemas.microsoft.com/office/drawing/2014/main" id="{4071B713-0C7E-0D43-837C-1960A0D171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descr="Imagen que contiene Texto&#10;&#10;Descripción generada automáticamente">
            <a:extLst>
              <a:ext uri="{FF2B5EF4-FFF2-40B4-BE49-F238E27FC236}">
                <a16:creationId xmlns:a16="http://schemas.microsoft.com/office/drawing/2014/main" id="{CB8A94FB-F0E7-3949-87C7-90B54323634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8025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552246" y="332249"/>
            <a:ext cx="11049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descr="Diagrama, Texto&#10;&#10;Descripción generada automáticamente">
            <a:extLst>
              <a:ext uri="{FF2B5EF4-FFF2-40B4-BE49-F238E27FC236}">
                <a16:creationId xmlns:a16="http://schemas.microsoft.com/office/drawing/2014/main" id="{119654A9-EB07-5740-89CB-8815CE0D71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72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1"/>
            </p:custDataLst>
            <p:extLst>
              <p:ext uri="{D42A27DB-BD31-4B8C-83A1-F6EECF244321}">
                <p14:modId xmlns:p14="http://schemas.microsoft.com/office/powerpoint/2010/main" val="4086613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5" name="Objeto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vert="horz" anchor="b"/>
          <a:lstStyle>
            <a:lvl1pPr algn="l" rtl="0">
              <a:lnSpc>
                <a:spcPts val="5800"/>
              </a:lnSpc>
              <a:defRPr sz="6000" b="1">
                <a:solidFill>
                  <a:schemeClr val="accent1"/>
                </a:solidFill>
              </a:defRPr>
            </a:lvl1pPr>
          </a:lstStyle>
          <a:p>
            <a:r>
              <a:rPr lang="es-CO" dirty="0"/>
              <a:t>Haga clic para modificar el estilo de título del patrón</a:t>
            </a:r>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rtl="0">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dirty="0"/>
              <a:t>Haga clic para modificar el estilo de subtítulo del patrón</a:t>
            </a:r>
          </a:p>
        </p:txBody>
      </p:sp>
    </p:spTree>
    <p:extLst>
      <p:ext uri="{BB962C8B-B14F-4D97-AF65-F5344CB8AC3E}">
        <p14:creationId xmlns:p14="http://schemas.microsoft.com/office/powerpoint/2010/main" val="1268178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1417658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vert="horz">
            <a:normAutofit/>
          </a:bodyPr>
          <a:lstStyle>
            <a:lvl1pPr rtl="0">
              <a:defRPr sz="5400" b="1">
                <a:solidFill>
                  <a:schemeClr val="accent1"/>
                </a:solidFill>
              </a:defRPr>
            </a:lvl1pPr>
          </a:lstStyle>
          <a:p>
            <a:r>
              <a:rPr lang="es-CO" dirty="0"/>
              <a:t>Contenido</a:t>
            </a:r>
          </a:p>
        </p:txBody>
      </p:sp>
      <p:sp>
        <p:nvSpPr>
          <p:cNvPr id="3" name="Marcador de contenido 2"/>
          <p:cNvSpPr>
            <a:spLocks noGrp="1"/>
          </p:cNvSpPr>
          <p:nvPr>
            <p:ph idx="1"/>
          </p:nvPr>
        </p:nvSpPr>
        <p:spPr>
          <a:xfrm>
            <a:off x="5956300" y="736600"/>
            <a:ext cx="4978400" cy="5440363"/>
          </a:xfrm>
        </p:spPr>
        <p:txBody>
          <a:bodyPr/>
          <a:lstStyle>
            <a:lvl1pPr rtl="0">
              <a:lnSpc>
                <a:spcPts val="2800"/>
              </a:lnSpc>
              <a:defRPr>
                <a:solidFill>
                  <a:schemeClr val="accent2"/>
                </a:solidFill>
              </a:defRPr>
            </a:lvl1pPr>
            <a:lvl2pPr rtl="0">
              <a:defRPr>
                <a:solidFill>
                  <a:schemeClr val="bg2">
                    <a:lumMod val="50000"/>
                  </a:schemeClr>
                </a:solidFill>
              </a:defRPr>
            </a:lvl2pPr>
            <a:lvl3pPr rtl="0">
              <a:defRPr>
                <a:solidFill>
                  <a:schemeClr val="bg2">
                    <a:lumMod val="50000"/>
                  </a:schemeClr>
                </a:solidFill>
              </a:defRPr>
            </a:lvl3pPr>
            <a:lvl4pPr rtl="0">
              <a:defRPr>
                <a:solidFill>
                  <a:schemeClr val="bg2">
                    <a:lumMod val="50000"/>
                  </a:schemeClr>
                </a:solidFill>
              </a:defRPr>
            </a:lvl4pPr>
            <a:lvl5pPr rtl="0">
              <a:defRPr>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Tree>
    <p:extLst>
      <p:ext uri="{BB962C8B-B14F-4D97-AF65-F5344CB8AC3E}">
        <p14:creationId xmlns:p14="http://schemas.microsoft.com/office/powerpoint/2010/main" val="3929430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1190748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rtl="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CO" dirty="0"/>
              <a:t>Haga clic para modificar el estilo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rtl="0">
              <a:defRPr sz="1000"/>
            </a:lvl1pPr>
          </a:lstStyle>
          <a:p>
            <a:endParaRPr lang="es-CO" dirty="0"/>
          </a:p>
        </p:txBody>
      </p:sp>
      <p:sp>
        <p:nvSpPr>
          <p:cNvPr id="8" name="Título 1"/>
          <p:cNvSpPr>
            <a:spLocks noGrp="1"/>
          </p:cNvSpPr>
          <p:nvPr>
            <p:ph type="title"/>
          </p:nvPr>
        </p:nvSpPr>
        <p:spPr>
          <a:xfrm>
            <a:off x="838200" y="365125"/>
            <a:ext cx="10312400" cy="6381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3795106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extLst>
              <p:ext uri="{D42A27DB-BD31-4B8C-83A1-F6EECF244321}">
                <p14:modId xmlns:p14="http://schemas.microsoft.com/office/powerpoint/2010/main" val="240538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7" name="Objeto 6"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Imagen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
        <p:nvSpPr>
          <p:cNvPr id="3" name="Marcador de contenido 2"/>
          <p:cNvSpPr>
            <a:spLocks noGrp="1"/>
          </p:cNvSpPr>
          <p:nvPr>
            <p:ph sz="half" idx="1"/>
          </p:nvPr>
        </p:nvSpPr>
        <p:spPr>
          <a:xfrm>
            <a:off x="838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contenido 3"/>
          <p:cNvSpPr>
            <a:spLocks noGrp="1"/>
          </p:cNvSpPr>
          <p:nvPr>
            <p:ph sz="half" idx="2"/>
          </p:nvPr>
        </p:nvSpPr>
        <p:spPr>
          <a:xfrm>
            <a:off x="6172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6" name="Marcador de pie de página 5"/>
          <p:cNvSpPr>
            <a:spLocks noGrp="1"/>
          </p:cNvSpPr>
          <p:nvPr>
            <p:ph type="ftr" sz="quarter" idx="11"/>
          </p:nvPr>
        </p:nvSpPr>
        <p:spPr>
          <a:xfrm>
            <a:off x="838200" y="631190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2337170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Diapositiva de títul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7FDA77-5F75-7B4E-9A00-843BBEEB8A8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ctrTitle" hasCustomPrompt="1"/>
          </p:nvPr>
        </p:nvSpPr>
        <p:spPr>
          <a:xfrm>
            <a:off x="464618" y="5279922"/>
            <a:ext cx="11262761" cy="754391"/>
          </a:xfrm>
        </p:spPr>
        <p:txBody>
          <a:bodyPr anchor="b">
            <a:noAutofit/>
          </a:bodyPr>
          <a:lstStyle>
            <a:lvl1pPr algn="l">
              <a:defRPr sz="4000">
                <a:solidFill>
                  <a:srgbClr val="98A503"/>
                </a:solidFill>
              </a:defRPr>
            </a:lvl1pPr>
          </a:lstStyle>
          <a:p>
            <a:r>
              <a:rPr lang="es-CO" dirty="0"/>
              <a:t>Título de la presentación</a:t>
            </a:r>
          </a:p>
        </p:txBody>
      </p:sp>
      <p:sp>
        <p:nvSpPr>
          <p:cNvPr id="3" name="Subtítulo 2"/>
          <p:cNvSpPr>
            <a:spLocks noGrp="1"/>
          </p:cNvSpPr>
          <p:nvPr>
            <p:ph type="subTitle" idx="1"/>
          </p:nvPr>
        </p:nvSpPr>
        <p:spPr>
          <a:xfrm>
            <a:off x="464619" y="6060359"/>
            <a:ext cx="11262761" cy="517421"/>
          </a:xfrm>
        </p:spPr>
        <p:txBody>
          <a:bodyPr>
            <a:normAutofit/>
          </a:bodyPr>
          <a:lstStyle>
            <a:lvl1pPr marL="0" indent="0" algn="l">
              <a:buFont typeface="Wingdings" panose="05000000000000000000" pitchFamily="2" charset="2"/>
              <a:buNone/>
              <a:defRPr sz="2000">
                <a:solidFill>
                  <a:srgbClr val="1D433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endParaRPr lang="es-CO" dirty="0"/>
          </a:p>
        </p:txBody>
      </p:sp>
    </p:spTree>
    <p:extLst>
      <p:ext uri="{BB962C8B-B14F-4D97-AF65-F5344CB8AC3E}">
        <p14:creationId xmlns:p14="http://schemas.microsoft.com/office/powerpoint/2010/main" val="927545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3338572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Imagen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vert="horz">
            <a:normAutofit/>
          </a:bodyPr>
          <a:lstStyle>
            <a:lvl1pPr rtl="0">
              <a:lnSpc>
                <a:spcPts val="5200"/>
              </a:lnSpc>
              <a:defRPr sz="5400" b="1">
                <a:solidFill>
                  <a:schemeClr val="accent2"/>
                </a:solidFill>
              </a:defRPr>
            </a:lvl1pPr>
          </a:lstStyle>
          <a:p>
            <a:r>
              <a:rPr lang="es-CO" dirty="0"/>
              <a:t>Haga clic para modificar el estilo de título del patrón</a:t>
            </a:r>
          </a:p>
        </p:txBody>
      </p:sp>
    </p:spTree>
    <p:extLst>
      <p:ext uri="{BB962C8B-B14F-4D97-AF65-F5344CB8AC3E}">
        <p14:creationId xmlns:p14="http://schemas.microsoft.com/office/powerpoint/2010/main" val="3935885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1"/>
            </p:custDataLst>
            <p:extLst>
              <p:ext uri="{D42A27DB-BD31-4B8C-83A1-F6EECF244321}">
                <p14:modId xmlns:p14="http://schemas.microsoft.com/office/powerpoint/2010/main" val="3453590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9"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Imagen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1"/>
          </a:solidFill>
        </p:spPr>
      </p:pic>
      <p:sp>
        <p:nvSpPr>
          <p:cNvPr id="2" name="Título 1"/>
          <p:cNvSpPr>
            <a:spLocks noGrp="1"/>
          </p:cNvSpPr>
          <p:nvPr>
            <p:ph type="title"/>
          </p:nvPr>
        </p:nvSpPr>
        <p:spPr>
          <a:xfrm>
            <a:off x="839788" y="454025"/>
            <a:ext cx="87487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
        <p:nvSpPr>
          <p:cNvPr id="3" name="Marcador de texto 2"/>
          <p:cNvSpPr>
            <a:spLocks noGrp="1"/>
          </p:cNvSpPr>
          <p:nvPr>
            <p:ph type="body" idx="1"/>
          </p:nvPr>
        </p:nvSpPr>
        <p:spPr>
          <a:xfrm>
            <a:off x="838200" y="1507331"/>
            <a:ext cx="5157787"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5" name="Marcador de texto 4"/>
          <p:cNvSpPr>
            <a:spLocks noGrp="1"/>
          </p:cNvSpPr>
          <p:nvPr>
            <p:ph type="body" sz="quarter" idx="3"/>
          </p:nvPr>
        </p:nvSpPr>
        <p:spPr>
          <a:xfrm>
            <a:off x="6170612" y="1507331"/>
            <a:ext cx="5183188"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8" name="Marcador de pie de página 7"/>
          <p:cNvSpPr>
            <a:spLocks noGrp="1"/>
          </p:cNvSpPr>
          <p:nvPr>
            <p:ph type="ftr" sz="quarter" idx="11"/>
          </p:nvPr>
        </p:nvSpPr>
        <p:spPr>
          <a:xfrm>
            <a:off x="838200" y="622935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4255834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5995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1625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4112047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ítulo 1"/>
          <p:cNvSpPr>
            <a:spLocks noGrp="1"/>
          </p:cNvSpPr>
          <p:nvPr>
            <p:ph type="title"/>
          </p:nvPr>
        </p:nvSpPr>
        <p:spPr>
          <a:xfrm>
            <a:off x="446088" y="327025"/>
            <a:ext cx="105140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15544952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37069938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p:txBody>
          <a:bodyPr vert="horz"/>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935059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2237973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vertical 1"/>
          <p:cNvSpPr>
            <a:spLocks noGrp="1"/>
          </p:cNvSpPr>
          <p:nvPr>
            <p:ph type="title" orient="vert"/>
          </p:nvPr>
        </p:nvSpPr>
        <p:spPr>
          <a:xfrm>
            <a:off x="8724900" y="365125"/>
            <a:ext cx="2628900" cy="5811838"/>
          </a:xfrm>
        </p:spPr>
        <p:txBody>
          <a:bodyPr vert="eaVert"/>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14918168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36004510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Tree>
    <p:extLst>
      <p:ext uri="{BB962C8B-B14F-4D97-AF65-F5344CB8AC3E}">
        <p14:creationId xmlns:p14="http://schemas.microsoft.com/office/powerpoint/2010/main" val="3905348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3844422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527381" y="4389107"/>
            <a:ext cx="11664619" cy="768085"/>
          </a:xfrm>
          <a:prstGeom prst="rect">
            <a:avLst/>
          </a:prstGeom>
        </p:spPr>
        <p:txBody>
          <a:bodyPr anchor="ctr"/>
          <a:lstStyle>
            <a:lvl1pPr marL="0" indent="0" algn="l" rtl="0">
              <a:buNone/>
              <a:defRPr sz="4800" b="0" baseline="0">
                <a:solidFill>
                  <a:schemeClr val="tx1">
                    <a:lumMod val="75000"/>
                    <a:lumOff val="25000"/>
                  </a:schemeClr>
                </a:solidFill>
                <a:latin typeface="+mj-lt"/>
                <a:cs typeface="Arial" pitchFamily="34" charset="0"/>
              </a:defRPr>
            </a:lvl1pPr>
          </a:lstStyle>
          <a:p>
            <a:pPr lvl="0"/>
            <a:r>
              <a:rPr lang="es-CO" altLang="ko-KR" dirty="0"/>
              <a:t>IMAGES &amp; CONTENTS</a:t>
            </a:r>
          </a:p>
        </p:txBody>
      </p:sp>
      <p:sp>
        <p:nvSpPr>
          <p:cNvPr id="11" name="Text Placeholder 9"/>
          <p:cNvSpPr>
            <a:spLocks noGrp="1"/>
          </p:cNvSpPr>
          <p:nvPr>
            <p:ph type="body" sz="quarter" idx="11" hasCustomPrompt="1"/>
          </p:nvPr>
        </p:nvSpPr>
        <p:spPr>
          <a:xfrm>
            <a:off x="527381" y="5157192"/>
            <a:ext cx="11664619" cy="384043"/>
          </a:xfrm>
          <a:prstGeom prst="rect">
            <a:avLst/>
          </a:prstGeom>
        </p:spPr>
        <p:txBody>
          <a:bodyPr anchor="ctr"/>
          <a:lstStyle>
            <a:lvl1pPr marL="0" indent="0" algn="l"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5" name="Rectangle 4"/>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Tree>
    <p:extLst>
      <p:ext uri="{BB962C8B-B14F-4D97-AF65-F5344CB8AC3E}">
        <p14:creationId xmlns:p14="http://schemas.microsoft.com/office/powerpoint/2010/main" val="14034482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19936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dirty="0"/>
          </a:p>
        </p:txBody>
      </p:sp>
      <p:sp>
        <p:nvSpPr>
          <p:cNvPr id="10" name="Title 8"/>
          <p:cNvSpPr>
            <a:spLocks noGrp="1"/>
          </p:cNvSpPr>
          <p:nvPr>
            <p:ph type="title"/>
          </p:nvPr>
        </p:nvSpPr>
        <p:spPr>
          <a:xfrm>
            <a:off x="913016" y="1574779"/>
            <a:ext cx="9685211" cy="1325563"/>
          </a:xfrm>
          <a:prstGeom prst="rect">
            <a:avLst/>
          </a:prstGeom>
        </p:spPr>
        <p:txBody>
          <a:bodyPr vert="horz" lIns="0" rIns="0" anchor="t">
            <a:noAutofit/>
          </a:bodyPr>
          <a:lstStyle>
            <a:lvl1pPr rtl="0">
              <a:lnSpc>
                <a:spcPct val="80000"/>
              </a:lnSpc>
              <a:defRPr sz="5400"/>
            </a:lvl1pPr>
          </a:lstStyle>
          <a:p>
            <a:r>
              <a:rPr lang="es-CO" dirty="0" err="1"/>
              <a:t>Click</a:t>
            </a:r>
            <a:r>
              <a:rPr lang="es-CO" dirty="0"/>
              <a:t> to </a:t>
            </a:r>
            <a:r>
              <a:rPr lang="es-CO" dirty="0" err="1"/>
              <a:t>edit</a:t>
            </a:r>
            <a:r>
              <a:rPr lang="es-CO" dirty="0"/>
              <a:t> Master </a:t>
            </a:r>
            <a:r>
              <a:rPr lang="es-CO" dirty="0" err="1"/>
              <a:t>title</a:t>
            </a:r>
            <a:r>
              <a:rPr lang="es-CO" dirty="0"/>
              <a:t> </a:t>
            </a:r>
            <a:r>
              <a:rPr lang="es-CO" dirty="0" err="1"/>
              <a:t>style</a:t>
            </a:r>
            <a:endParaRPr lang="es-CO" dirty="0"/>
          </a:p>
        </p:txBody>
      </p:sp>
    </p:spTree>
    <p:extLst>
      <p:ext uri="{BB962C8B-B14F-4D97-AF65-F5344CB8AC3E}">
        <p14:creationId xmlns:p14="http://schemas.microsoft.com/office/powerpoint/2010/main" val="324012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Imagen 5" descr="Patrón de fondo&#10;&#10;Descripción generada automáticamente con confianza baja">
            <a:extLst>
              <a:ext uri="{FF2B5EF4-FFF2-40B4-BE49-F238E27FC236}">
                <a16:creationId xmlns:a16="http://schemas.microsoft.com/office/drawing/2014/main" id="{8F133EED-D175-F84D-A9CE-CF916D89A1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905023" y="841009"/>
            <a:ext cx="5608320" cy="2387600"/>
          </a:xfrm>
        </p:spPr>
        <p:txBody>
          <a:bodyPr anchor="b">
            <a:noAutofit/>
          </a:bodyPr>
          <a:lstStyle>
            <a:lvl1pPr algn="l">
              <a:defRPr sz="6600">
                <a:solidFill>
                  <a:srgbClr val="BCD72E"/>
                </a:solidFill>
              </a:defRPr>
            </a:lvl1pPr>
          </a:lstStyle>
          <a:p>
            <a:r>
              <a:rPr lang="es-CO" dirty="0"/>
              <a:t>Contenido</a:t>
            </a:r>
          </a:p>
        </p:txBody>
      </p:sp>
      <p:sp>
        <p:nvSpPr>
          <p:cNvPr id="3" name="Subtítulo 2"/>
          <p:cNvSpPr>
            <a:spLocks noGrp="1"/>
          </p:cNvSpPr>
          <p:nvPr>
            <p:ph type="subTitle" idx="1"/>
          </p:nvPr>
        </p:nvSpPr>
        <p:spPr>
          <a:xfrm>
            <a:off x="6907237" y="841008"/>
            <a:ext cx="3999914" cy="5447249"/>
          </a:xfrm>
        </p:spPr>
        <p:txBody>
          <a:bodyPr/>
          <a:lstStyle>
            <a:lvl1pPr marL="342900" indent="-342900" algn="l">
              <a:buFont typeface="Wingdings" panose="05000000000000000000" pitchFamily="2" charset="2"/>
              <a:buChar char="§"/>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dirty="0"/>
          </a:p>
        </p:txBody>
      </p:sp>
      <p:sp>
        <p:nvSpPr>
          <p:cNvPr id="5" name="Rectángulo 4"/>
          <p:cNvSpPr/>
          <p:nvPr userDrawn="1"/>
        </p:nvSpPr>
        <p:spPr>
          <a:xfrm>
            <a:off x="905023" y="1384300"/>
            <a:ext cx="787400" cy="152400"/>
          </a:xfrm>
          <a:prstGeom prst="rect">
            <a:avLst/>
          </a:prstGeom>
          <a:solidFill>
            <a:srgbClr val="C0D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77257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008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Tree>
    <p:extLst>
      <p:ext uri="{BB962C8B-B14F-4D97-AF65-F5344CB8AC3E}">
        <p14:creationId xmlns:p14="http://schemas.microsoft.com/office/powerpoint/2010/main" val="27114962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1"/>
            </p:custDataLst>
            <p:extLst>
              <p:ext uri="{D42A27DB-BD31-4B8C-83A1-F6EECF244321}">
                <p14:modId xmlns:p14="http://schemas.microsoft.com/office/powerpoint/2010/main" val="4070966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5" name="Objeto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vert="horz" anchor="b"/>
          <a:lstStyle>
            <a:lvl1pPr algn="l" rtl="0">
              <a:lnSpc>
                <a:spcPts val="5800"/>
              </a:lnSpc>
              <a:defRPr sz="6000" b="1">
                <a:solidFill>
                  <a:schemeClr val="accent1"/>
                </a:solidFill>
              </a:defRPr>
            </a:lvl1pPr>
          </a:lstStyle>
          <a:p>
            <a:r>
              <a:rPr lang="es-CO" dirty="0"/>
              <a:t>Haga clic para modificar el estilo de título del patrón</a:t>
            </a:r>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rtl="0">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dirty="0"/>
              <a:t>Haga clic para modificar el estilo de subtítulo del patrón</a:t>
            </a:r>
          </a:p>
        </p:txBody>
      </p:sp>
    </p:spTree>
    <p:extLst>
      <p:ext uri="{BB962C8B-B14F-4D97-AF65-F5344CB8AC3E}">
        <p14:creationId xmlns:p14="http://schemas.microsoft.com/office/powerpoint/2010/main" val="2136300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597020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vert="horz">
            <a:normAutofit/>
          </a:bodyPr>
          <a:lstStyle>
            <a:lvl1pPr rtl="0">
              <a:defRPr sz="5400" b="1">
                <a:solidFill>
                  <a:schemeClr val="accent1"/>
                </a:solidFill>
              </a:defRPr>
            </a:lvl1pPr>
          </a:lstStyle>
          <a:p>
            <a:r>
              <a:rPr lang="es-CO" dirty="0"/>
              <a:t>Contenido</a:t>
            </a:r>
          </a:p>
        </p:txBody>
      </p:sp>
      <p:sp>
        <p:nvSpPr>
          <p:cNvPr id="3" name="Marcador de contenido 2"/>
          <p:cNvSpPr>
            <a:spLocks noGrp="1"/>
          </p:cNvSpPr>
          <p:nvPr>
            <p:ph idx="1"/>
          </p:nvPr>
        </p:nvSpPr>
        <p:spPr>
          <a:xfrm>
            <a:off x="5956300" y="736600"/>
            <a:ext cx="4978400" cy="5440363"/>
          </a:xfrm>
        </p:spPr>
        <p:txBody>
          <a:bodyPr/>
          <a:lstStyle>
            <a:lvl1pPr rtl="0">
              <a:lnSpc>
                <a:spcPts val="2800"/>
              </a:lnSpc>
              <a:defRPr>
                <a:solidFill>
                  <a:schemeClr val="accent2"/>
                </a:solidFill>
              </a:defRPr>
            </a:lvl1pPr>
            <a:lvl2pPr rtl="0">
              <a:defRPr>
                <a:solidFill>
                  <a:schemeClr val="bg2">
                    <a:lumMod val="50000"/>
                  </a:schemeClr>
                </a:solidFill>
              </a:defRPr>
            </a:lvl2pPr>
            <a:lvl3pPr rtl="0">
              <a:defRPr>
                <a:solidFill>
                  <a:schemeClr val="bg2">
                    <a:lumMod val="50000"/>
                  </a:schemeClr>
                </a:solidFill>
              </a:defRPr>
            </a:lvl3pPr>
            <a:lvl4pPr rtl="0">
              <a:defRPr>
                <a:solidFill>
                  <a:schemeClr val="bg2">
                    <a:lumMod val="50000"/>
                  </a:schemeClr>
                </a:solidFill>
              </a:defRPr>
            </a:lvl4pPr>
            <a:lvl5pPr rtl="0">
              <a:defRPr>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Tree>
    <p:extLst>
      <p:ext uri="{BB962C8B-B14F-4D97-AF65-F5344CB8AC3E}">
        <p14:creationId xmlns:p14="http://schemas.microsoft.com/office/powerpoint/2010/main" val="4288187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442207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rtl="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CO" dirty="0"/>
              <a:t>Haga clic para modificar el estilo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rtl="0">
              <a:defRPr sz="1000"/>
            </a:lvl1pPr>
          </a:lstStyle>
          <a:p>
            <a:endParaRPr lang="es-CO" dirty="0"/>
          </a:p>
        </p:txBody>
      </p:sp>
      <p:sp>
        <p:nvSpPr>
          <p:cNvPr id="8" name="Título 1"/>
          <p:cNvSpPr>
            <a:spLocks noGrp="1"/>
          </p:cNvSpPr>
          <p:nvPr>
            <p:ph type="title"/>
          </p:nvPr>
        </p:nvSpPr>
        <p:spPr>
          <a:xfrm>
            <a:off x="838200" y="365125"/>
            <a:ext cx="10312400" cy="6381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10337566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extLst>
              <p:ext uri="{D42A27DB-BD31-4B8C-83A1-F6EECF244321}">
                <p14:modId xmlns:p14="http://schemas.microsoft.com/office/powerpoint/2010/main" val="931686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7" name="Objeto 6"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Imagen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
        <p:nvSpPr>
          <p:cNvPr id="3" name="Marcador de contenido 2"/>
          <p:cNvSpPr>
            <a:spLocks noGrp="1"/>
          </p:cNvSpPr>
          <p:nvPr>
            <p:ph sz="half" idx="1"/>
          </p:nvPr>
        </p:nvSpPr>
        <p:spPr>
          <a:xfrm>
            <a:off x="838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contenido 3"/>
          <p:cNvSpPr>
            <a:spLocks noGrp="1"/>
          </p:cNvSpPr>
          <p:nvPr>
            <p:ph sz="half" idx="2"/>
          </p:nvPr>
        </p:nvSpPr>
        <p:spPr>
          <a:xfrm>
            <a:off x="6172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6" name="Marcador de pie de página 5"/>
          <p:cNvSpPr>
            <a:spLocks noGrp="1"/>
          </p:cNvSpPr>
          <p:nvPr>
            <p:ph type="ftr" sz="quarter" idx="11"/>
          </p:nvPr>
        </p:nvSpPr>
        <p:spPr>
          <a:xfrm>
            <a:off x="838200" y="631190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2503168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1764731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Imagen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vert="horz">
            <a:normAutofit/>
          </a:bodyPr>
          <a:lstStyle>
            <a:lvl1pPr rtl="0">
              <a:lnSpc>
                <a:spcPts val="5200"/>
              </a:lnSpc>
              <a:defRPr sz="5400" b="1">
                <a:solidFill>
                  <a:schemeClr val="accent2"/>
                </a:solidFill>
              </a:defRPr>
            </a:lvl1pPr>
          </a:lstStyle>
          <a:p>
            <a:r>
              <a:rPr lang="es-CO" dirty="0"/>
              <a:t>Haga clic para modificar el estilo de título del patrón</a:t>
            </a:r>
          </a:p>
        </p:txBody>
      </p:sp>
    </p:spTree>
    <p:extLst>
      <p:ext uri="{BB962C8B-B14F-4D97-AF65-F5344CB8AC3E}">
        <p14:creationId xmlns:p14="http://schemas.microsoft.com/office/powerpoint/2010/main" val="35063418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1"/>
            </p:custDataLst>
            <p:extLst>
              <p:ext uri="{D42A27DB-BD31-4B8C-83A1-F6EECF244321}">
                <p14:modId xmlns:p14="http://schemas.microsoft.com/office/powerpoint/2010/main" val="558155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9"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Imagen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1"/>
          </a:solidFill>
        </p:spPr>
      </p:pic>
      <p:sp>
        <p:nvSpPr>
          <p:cNvPr id="2" name="Título 1"/>
          <p:cNvSpPr>
            <a:spLocks noGrp="1"/>
          </p:cNvSpPr>
          <p:nvPr>
            <p:ph type="title"/>
          </p:nvPr>
        </p:nvSpPr>
        <p:spPr>
          <a:xfrm>
            <a:off x="839788" y="454025"/>
            <a:ext cx="87487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
        <p:nvSpPr>
          <p:cNvPr id="3" name="Marcador de texto 2"/>
          <p:cNvSpPr>
            <a:spLocks noGrp="1"/>
          </p:cNvSpPr>
          <p:nvPr>
            <p:ph type="body" idx="1"/>
          </p:nvPr>
        </p:nvSpPr>
        <p:spPr>
          <a:xfrm>
            <a:off x="838200" y="1507331"/>
            <a:ext cx="5157787"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5" name="Marcador de texto 4"/>
          <p:cNvSpPr>
            <a:spLocks noGrp="1"/>
          </p:cNvSpPr>
          <p:nvPr>
            <p:ph type="body" sz="quarter" idx="3"/>
          </p:nvPr>
        </p:nvSpPr>
        <p:spPr>
          <a:xfrm>
            <a:off x="6170612" y="1507331"/>
            <a:ext cx="5183188"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8" name="Marcador de pie de página 7"/>
          <p:cNvSpPr>
            <a:spLocks noGrp="1"/>
          </p:cNvSpPr>
          <p:nvPr>
            <p:ph type="ftr" sz="quarter" idx="11"/>
          </p:nvPr>
        </p:nvSpPr>
        <p:spPr>
          <a:xfrm>
            <a:off x="838200" y="622935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1698679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91093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1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606A5628-9C54-994A-9B5A-6BD4B048A0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46377" y="617211"/>
            <a:ext cx="10210800" cy="1325563"/>
          </a:xfr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846377" y="2233285"/>
            <a:ext cx="10744200" cy="40814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2562997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2369556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ítulo 1"/>
          <p:cNvSpPr>
            <a:spLocks noGrp="1"/>
          </p:cNvSpPr>
          <p:nvPr>
            <p:ph type="title"/>
          </p:nvPr>
        </p:nvSpPr>
        <p:spPr>
          <a:xfrm>
            <a:off x="446088" y="327025"/>
            <a:ext cx="105140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29530299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874447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p:txBody>
          <a:bodyPr vert="horz"/>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2208546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1461679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vertical 1"/>
          <p:cNvSpPr>
            <a:spLocks noGrp="1"/>
          </p:cNvSpPr>
          <p:nvPr>
            <p:ph type="title" orient="vert"/>
          </p:nvPr>
        </p:nvSpPr>
        <p:spPr>
          <a:xfrm>
            <a:off x="8724900" y="365125"/>
            <a:ext cx="2628900" cy="5811838"/>
          </a:xfrm>
        </p:spPr>
        <p:txBody>
          <a:bodyPr vert="eaVert"/>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1336610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340265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Tree>
    <p:extLst>
      <p:ext uri="{BB962C8B-B14F-4D97-AF65-F5344CB8AC3E}">
        <p14:creationId xmlns:p14="http://schemas.microsoft.com/office/powerpoint/2010/main" val="8076609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18484838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527381" y="4389107"/>
            <a:ext cx="11664619" cy="768085"/>
          </a:xfrm>
          <a:prstGeom prst="rect">
            <a:avLst/>
          </a:prstGeom>
        </p:spPr>
        <p:txBody>
          <a:bodyPr anchor="ctr"/>
          <a:lstStyle>
            <a:lvl1pPr marL="0" indent="0" algn="l" rtl="0">
              <a:buNone/>
              <a:defRPr sz="4800" b="0" baseline="0">
                <a:solidFill>
                  <a:schemeClr val="tx1">
                    <a:lumMod val="75000"/>
                    <a:lumOff val="25000"/>
                  </a:schemeClr>
                </a:solidFill>
                <a:latin typeface="+mj-lt"/>
                <a:cs typeface="Arial" pitchFamily="34" charset="0"/>
              </a:defRPr>
            </a:lvl1pPr>
          </a:lstStyle>
          <a:p>
            <a:pPr lvl="0"/>
            <a:r>
              <a:rPr lang="es-CO" altLang="ko-KR" dirty="0"/>
              <a:t>IMAGES &amp; CONTENTS</a:t>
            </a:r>
          </a:p>
        </p:txBody>
      </p:sp>
      <p:sp>
        <p:nvSpPr>
          <p:cNvPr id="11" name="Text Placeholder 9"/>
          <p:cNvSpPr>
            <a:spLocks noGrp="1"/>
          </p:cNvSpPr>
          <p:nvPr>
            <p:ph type="body" sz="quarter" idx="11" hasCustomPrompt="1"/>
          </p:nvPr>
        </p:nvSpPr>
        <p:spPr>
          <a:xfrm>
            <a:off x="527381" y="5157192"/>
            <a:ext cx="11664619" cy="384043"/>
          </a:xfrm>
          <a:prstGeom prst="rect">
            <a:avLst/>
          </a:prstGeom>
        </p:spPr>
        <p:txBody>
          <a:bodyPr anchor="ctr"/>
          <a:lstStyle>
            <a:lvl1pPr marL="0" indent="0" algn="l"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5" name="Rectangle 4"/>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Tree>
    <p:extLst>
      <p:ext uri="{BB962C8B-B14F-4D97-AF65-F5344CB8AC3E}">
        <p14:creationId xmlns:p14="http://schemas.microsoft.com/office/powerpoint/2010/main" val="1227223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113566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dirty="0"/>
          </a:p>
        </p:txBody>
      </p:sp>
      <p:sp>
        <p:nvSpPr>
          <p:cNvPr id="10" name="Title 8"/>
          <p:cNvSpPr>
            <a:spLocks noGrp="1"/>
          </p:cNvSpPr>
          <p:nvPr>
            <p:ph type="title"/>
          </p:nvPr>
        </p:nvSpPr>
        <p:spPr>
          <a:xfrm>
            <a:off x="913016" y="1574779"/>
            <a:ext cx="9685211" cy="1325563"/>
          </a:xfrm>
          <a:prstGeom prst="rect">
            <a:avLst/>
          </a:prstGeom>
        </p:spPr>
        <p:txBody>
          <a:bodyPr vert="horz" lIns="0" rIns="0" anchor="t">
            <a:noAutofit/>
          </a:bodyPr>
          <a:lstStyle>
            <a:lvl1pPr rtl="0">
              <a:lnSpc>
                <a:spcPct val="80000"/>
              </a:lnSpc>
              <a:defRPr sz="5400"/>
            </a:lvl1pPr>
          </a:lstStyle>
          <a:p>
            <a:r>
              <a:rPr lang="es-CO" dirty="0" err="1"/>
              <a:t>Click</a:t>
            </a:r>
            <a:r>
              <a:rPr lang="es-CO" dirty="0"/>
              <a:t> to </a:t>
            </a:r>
            <a:r>
              <a:rPr lang="es-CO" dirty="0" err="1"/>
              <a:t>edit</a:t>
            </a:r>
            <a:r>
              <a:rPr lang="es-CO" dirty="0"/>
              <a:t> Master </a:t>
            </a:r>
            <a:r>
              <a:rPr lang="es-CO" dirty="0" err="1"/>
              <a:t>title</a:t>
            </a:r>
            <a:r>
              <a:rPr lang="es-CO" dirty="0"/>
              <a:t> </a:t>
            </a:r>
            <a:r>
              <a:rPr lang="es-CO" dirty="0" err="1"/>
              <a:t>style</a:t>
            </a:r>
            <a:endParaRPr lang="es-CO" dirty="0"/>
          </a:p>
        </p:txBody>
      </p:sp>
    </p:spTree>
    <p:extLst>
      <p:ext uri="{BB962C8B-B14F-4D97-AF65-F5344CB8AC3E}">
        <p14:creationId xmlns:p14="http://schemas.microsoft.com/office/powerpoint/2010/main" val="16841995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4047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Tree>
    <p:extLst>
      <p:ext uri="{BB962C8B-B14F-4D97-AF65-F5344CB8AC3E}">
        <p14:creationId xmlns:p14="http://schemas.microsoft.com/office/powerpoint/2010/main" val="32636224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1"/>
            </p:custDataLst>
            <p:extLst>
              <p:ext uri="{D42A27DB-BD31-4B8C-83A1-F6EECF244321}">
                <p14:modId xmlns:p14="http://schemas.microsoft.com/office/powerpoint/2010/main" val="11315633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5" name="Objeto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vert="horz" anchor="b"/>
          <a:lstStyle>
            <a:lvl1pPr algn="l" rtl="0">
              <a:lnSpc>
                <a:spcPts val="5800"/>
              </a:lnSpc>
              <a:defRPr sz="6000" b="1">
                <a:solidFill>
                  <a:schemeClr val="accent1"/>
                </a:solidFill>
              </a:defRPr>
            </a:lvl1pPr>
          </a:lstStyle>
          <a:p>
            <a:r>
              <a:rPr lang="es-CO" dirty="0"/>
              <a:t>Haga clic para modificar el estilo de título del patrón</a:t>
            </a:r>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rtl="0">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dirty="0"/>
              <a:t>Haga clic para modificar el estilo de subtítulo del patrón</a:t>
            </a:r>
          </a:p>
        </p:txBody>
      </p:sp>
    </p:spTree>
    <p:extLst>
      <p:ext uri="{BB962C8B-B14F-4D97-AF65-F5344CB8AC3E}">
        <p14:creationId xmlns:p14="http://schemas.microsoft.com/office/powerpoint/2010/main" val="19244287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1364962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vert="horz">
            <a:normAutofit/>
          </a:bodyPr>
          <a:lstStyle>
            <a:lvl1pPr rtl="0">
              <a:defRPr sz="5400" b="1">
                <a:solidFill>
                  <a:schemeClr val="accent1"/>
                </a:solidFill>
              </a:defRPr>
            </a:lvl1pPr>
          </a:lstStyle>
          <a:p>
            <a:r>
              <a:rPr lang="es-CO" dirty="0"/>
              <a:t>Contenido</a:t>
            </a:r>
          </a:p>
        </p:txBody>
      </p:sp>
      <p:sp>
        <p:nvSpPr>
          <p:cNvPr id="3" name="Marcador de contenido 2"/>
          <p:cNvSpPr>
            <a:spLocks noGrp="1"/>
          </p:cNvSpPr>
          <p:nvPr>
            <p:ph idx="1"/>
          </p:nvPr>
        </p:nvSpPr>
        <p:spPr>
          <a:xfrm>
            <a:off x="5956300" y="736600"/>
            <a:ext cx="4978400" cy="5440363"/>
          </a:xfrm>
        </p:spPr>
        <p:txBody>
          <a:bodyPr/>
          <a:lstStyle>
            <a:lvl1pPr rtl="0">
              <a:lnSpc>
                <a:spcPts val="2800"/>
              </a:lnSpc>
              <a:defRPr>
                <a:solidFill>
                  <a:schemeClr val="accent2"/>
                </a:solidFill>
              </a:defRPr>
            </a:lvl1pPr>
            <a:lvl2pPr rtl="0">
              <a:defRPr>
                <a:solidFill>
                  <a:schemeClr val="bg2">
                    <a:lumMod val="50000"/>
                  </a:schemeClr>
                </a:solidFill>
              </a:defRPr>
            </a:lvl2pPr>
            <a:lvl3pPr rtl="0">
              <a:defRPr>
                <a:solidFill>
                  <a:schemeClr val="bg2">
                    <a:lumMod val="50000"/>
                  </a:schemeClr>
                </a:solidFill>
              </a:defRPr>
            </a:lvl3pPr>
            <a:lvl4pPr rtl="0">
              <a:defRPr>
                <a:solidFill>
                  <a:schemeClr val="bg2">
                    <a:lumMod val="50000"/>
                  </a:schemeClr>
                </a:solidFill>
              </a:defRPr>
            </a:lvl4pPr>
            <a:lvl5pPr rtl="0">
              <a:defRPr>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Tree>
    <p:extLst>
      <p:ext uri="{BB962C8B-B14F-4D97-AF65-F5344CB8AC3E}">
        <p14:creationId xmlns:p14="http://schemas.microsoft.com/office/powerpoint/2010/main" val="178370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E4D96E5C-B2E4-1A4C-BA1A-BC1E587E5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026453" y="2060267"/>
            <a:ext cx="7704592" cy="2737465"/>
          </a:xfrm>
        </p:spPr>
        <p:txBody>
          <a:bodyPr anchor="b"/>
          <a:lstStyle>
            <a:lvl1pPr>
              <a:defRPr sz="6000">
                <a:solidFill>
                  <a:schemeClr val="accent5"/>
                </a:solidFill>
              </a:defRPr>
            </a:lvl1pPr>
          </a:lstStyle>
          <a:p>
            <a:r>
              <a:rPr lang="es-ES" dirty="0"/>
              <a:t>Haga clic para modificar el estilo de título del patrón</a:t>
            </a:r>
            <a:endParaRPr lang="es-CO" dirty="0"/>
          </a:p>
        </p:txBody>
      </p:sp>
    </p:spTree>
    <p:extLst>
      <p:ext uri="{BB962C8B-B14F-4D97-AF65-F5344CB8AC3E}">
        <p14:creationId xmlns:p14="http://schemas.microsoft.com/office/powerpoint/2010/main" val="16337362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14149422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rtl="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CO" dirty="0"/>
              <a:t>Haga clic para modificar el estilo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rtl="0">
              <a:defRPr sz="1000"/>
            </a:lvl1pPr>
          </a:lstStyle>
          <a:p>
            <a:endParaRPr lang="es-CO" dirty="0"/>
          </a:p>
        </p:txBody>
      </p:sp>
      <p:sp>
        <p:nvSpPr>
          <p:cNvPr id="8" name="Título 1"/>
          <p:cNvSpPr>
            <a:spLocks noGrp="1"/>
          </p:cNvSpPr>
          <p:nvPr>
            <p:ph type="title"/>
          </p:nvPr>
        </p:nvSpPr>
        <p:spPr>
          <a:xfrm>
            <a:off x="838200" y="365125"/>
            <a:ext cx="10312400" cy="6381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30383012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extLst>
              <p:ext uri="{D42A27DB-BD31-4B8C-83A1-F6EECF244321}">
                <p14:modId xmlns:p14="http://schemas.microsoft.com/office/powerpoint/2010/main" val="771726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7" name="Objeto 6"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Imagen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
        <p:nvSpPr>
          <p:cNvPr id="3" name="Marcador de contenido 2"/>
          <p:cNvSpPr>
            <a:spLocks noGrp="1"/>
          </p:cNvSpPr>
          <p:nvPr>
            <p:ph sz="half" idx="1"/>
          </p:nvPr>
        </p:nvSpPr>
        <p:spPr>
          <a:xfrm>
            <a:off x="838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contenido 3"/>
          <p:cNvSpPr>
            <a:spLocks noGrp="1"/>
          </p:cNvSpPr>
          <p:nvPr>
            <p:ph sz="half" idx="2"/>
          </p:nvPr>
        </p:nvSpPr>
        <p:spPr>
          <a:xfrm>
            <a:off x="6172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6" name="Marcador de pie de página 5"/>
          <p:cNvSpPr>
            <a:spLocks noGrp="1"/>
          </p:cNvSpPr>
          <p:nvPr>
            <p:ph type="ftr" sz="quarter" idx="11"/>
          </p:nvPr>
        </p:nvSpPr>
        <p:spPr>
          <a:xfrm>
            <a:off x="838200" y="631190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22441591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2728415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Imagen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vert="horz">
            <a:normAutofit/>
          </a:bodyPr>
          <a:lstStyle>
            <a:lvl1pPr rtl="0">
              <a:lnSpc>
                <a:spcPts val="5200"/>
              </a:lnSpc>
              <a:defRPr sz="5400" b="1">
                <a:solidFill>
                  <a:schemeClr val="accent2"/>
                </a:solidFill>
              </a:defRPr>
            </a:lvl1pPr>
          </a:lstStyle>
          <a:p>
            <a:r>
              <a:rPr lang="es-CO" dirty="0"/>
              <a:t>Haga clic para modificar el estilo de título del patrón</a:t>
            </a:r>
          </a:p>
        </p:txBody>
      </p:sp>
    </p:spTree>
    <p:extLst>
      <p:ext uri="{BB962C8B-B14F-4D97-AF65-F5344CB8AC3E}">
        <p14:creationId xmlns:p14="http://schemas.microsoft.com/office/powerpoint/2010/main" val="38767146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1"/>
            </p:custDataLst>
            <p:extLst>
              <p:ext uri="{D42A27DB-BD31-4B8C-83A1-F6EECF244321}">
                <p14:modId xmlns:p14="http://schemas.microsoft.com/office/powerpoint/2010/main" val="3155779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9"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Imagen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1"/>
          </a:solidFill>
        </p:spPr>
      </p:pic>
      <p:sp>
        <p:nvSpPr>
          <p:cNvPr id="2" name="Título 1"/>
          <p:cNvSpPr>
            <a:spLocks noGrp="1"/>
          </p:cNvSpPr>
          <p:nvPr>
            <p:ph type="title"/>
          </p:nvPr>
        </p:nvSpPr>
        <p:spPr>
          <a:xfrm>
            <a:off x="839788" y="454025"/>
            <a:ext cx="87487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
        <p:nvSpPr>
          <p:cNvPr id="3" name="Marcador de texto 2"/>
          <p:cNvSpPr>
            <a:spLocks noGrp="1"/>
          </p:cNvSpPr>
          <p:nvPr>
            <p:ph type="body" idx="1"/>
          </p:nvPr>
        </p:nvSpPr>
        <p:spPr>
          <a:xfrm>
            <a:off x="838200" y="1507331"/>
            <a:ext cx="5157787"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5" name="Marcador de texto 4"/>
          <p:cNvSpPr>
            <a:spLocks noGrp="1"/>
          </p:cNvSpPr>
          <p:nvPr>
            <p:ph type="body" sz="quarter" idx="3"/>
          </p:nvPr>
        </p:nvSpPr>
        <p:spPr>
          <a:xfrm>
            <a:off x="6170612" y="1507331"/>
            <a:ext cx="5183188"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8" name="Marcador de pie de página 7"/>
          <p:cNvSpPr>
            <a:spLocks noGrp="1"/>
          </p:cNvSpPr>
          <p:nvPr>
            <p:ph type="ftr" sz="quarter" idx="11"/>
          </p:nvPr>
        </p:nvSpPr>
        <p:spPr>
          <a:xfrm>
            <a:off x="838200" y="622935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26029704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50393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51104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211759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ítulo 1"/>
          <p:cNvSpPr>
            <a:spLocks noGrp="1"/>
          </p:cNvSpPr>
          <p:nvPr>
            <p:ph type="title"/>
          </p:nvPr>
        </p:nvSpPr>
        <p:spPr>
          <a:xfrm>
            <a:off x="446088" y="327025"/>
            <a:ext cx="105140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2728999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3112658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p:txBody>
          <a:bodyPr vert="horz"/>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18491087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3715190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vertical 1"/>
          <p:cNvSpPr>
            <a:spLocks noGrp="1"/>
          </p:cNvSpPr>
          <p:nvPr>
            <p:ph type="title" orient="vert"/>
          </p:nvPr>
        </p:nvSpPr>
        <p:spPr>
          <a:xfrm>
            <a:off x="8724900" y="365125"/>
            <a:ext cx="2628900" cy="5811838"/>
          </a:xfrm>
        </p:spPr>
        <p:txBody>
          <a:bodyPr vert="eaVert"/>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32931266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1844458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Tree>
    <p:extLst>
      <p:ext uri="{BB962C8B-B14F-4D97-AF65-F5344CB8AC3E}">
        <p14:creationId xmlns:p14="http://schemas.microsoft.com/office/powerpoint/2010/main" val="3005920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6" name="Imagen 5" descr="Patrón de fondo&#10;&#10;Descripción generada automáticamente con confianza baja">
            <a:extLst>
              <a:ext uri="{FF2B5EF4-FFF2-40B4-BE49-F238E27FC236}">
                <a16:creationId xmlns:a16="http://schemas.microsoft.com/office/drawing/2014/main" id="{678EBC09-6E14-4946-AEA1-7DB93E2CDA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500062"/>
            <a:ext cx="10515600" cy="1325563"/>
          </a:xfrm>
        </p:spPr>
        <p:txBody>
          <a:bodyPr/>
          <a:lstStyle/>
          <a:p>
            <a:r>
              <a:rPr lang="es-ES" dirty="0"/>
              <a:t>Haga clic para modificar el estilo de título del patrón</a:t>
            </a:r>
            <a:endParaRPr lang="es-CO" dirty="0"/>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9321462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1467026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527381" y="4389107"/>
            <a:ext cx="11664619" cy="768085"/>
          </a:xfrm>
          <a:prstGeom prst="rect">
            <a:avLst/>
          </a:prstGeom>
        </p:spPr>
        <p:txBody>
          <a:bodyPr anchor="ctr"/>
          <a:lstStyle>
            <a:lvl1pPr marL="0" indent="0" algn="l" rtl="0">
              <a:buNone/>
              <a:defRPr sz="4800" b="0" baseline="0">
                <a:solidFill>
                  <a:schemeClr val="tx1">
                    <a:lumMod val="75000"/>
                    <a:lumOff val="25000"/>
                  </a:schemeClr>
                </a:solidFill>
                <a:latin typeface="+mj-lt"/>
                <a:cs typeface="Arial" pitchFamily="34" charset="0"/>
              </a:defRPr>
            </a:lvl1pPr>
          </a:lstStyle>
          <a:p>
            <a:pPr lvl="0"/>
            <a:r>
              <a:rPr lang="es-CO" altLang="ko-KR" dirty="0"/>
              <a:t>IMAGES &amp; CONTENTS</a:t>
            </a:r>
          </a:p>
        </p:txBody>
      </p:sp>
      <p:sp>
        <p:nvSpPr>
          <p:cNvPr id="11" name="Text Placeholder 9"/>
          <p:cNvSpPr>
            <a:spLocks noGrp="1"/>
          </p:cNvSpPr>
          <p:nvPr>
            <p:ph type="body" sz="quarter" idx="11" hasCustomPrompt="1"/>
          </p:nvPr>
        </p:nvSpPr>
        <p:spPr>
          <a:xfrm>
            <a:off x="527381" y="5157192"/>
            <a:ext cx="11664619" cy="384043"/>
          </a:xfrm>
          <a:prstGeom prst="rect">
            <a:avLst/>
          </a:prstGeom>
        </p:spPr>
        <p:txBody>
          <a:bodyPr anchor="ctr"/>
          <a:lstStyle>
            <a:lvl1pPr marL="0" indent="0" algn="l"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5" name="Rectangle 4"/>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err="1"/>
              <a:t>Your</a:t>
            </a:r>
            <a:r>
              <a:rPr lang="es-CO" altLang="ko-KR" dirty="0"/>
              <a:t> Picture </a:t>
            </a:r>
            <a:r>
              <a:rPr lang="es-CO" altLang="ko-KR" dirty="0" err="1"/>
              <a:t>Here</a:t>
            </a:r>
            <a:endParaRPr lang="es-CO" altLang="ko-KR" dirty="0"/>
          </a:p>
        </p:txBody>
      </p:sp>
    </p:spTree>
    <p:extLst>
      <p:ext uri="{BB962C8B-B14F-4D97-AF65-F5344CB8AC3E}">
        <p14:creationId xmlns:p14="http://schemas.microsoft.com/office/powerpoint/2010/main" val="245012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15066824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dirty="0"/>
          </a:p>
        </p:txBody>
      </p:sp>
      <p:sp>
        <p:nvSpPr>
          <p:cNvPr id="10" name="Title 8"/>
          <p:cNvSpPr>
            <a:spLocks noGrp="1"/>
          </p:cNvSpPr>
          <p:nvPr>
            <p:ph type="title"/>
          </p:nvPr>
        </p:nvSpPr>
        <p:spPr>
          <a:xfrm>
            <a:off x="913016" y="1574779"/>
            <a:ext cx="9685211" cy="1325563"/>
          </a:xfrm>
          <a:prstGeom prst="rect">
            <a:avLst/>
          </a:prstGeom>
        </p:spPr>
        <p:txBody>
          <a:bodyPr vert="horz" lIns="0" rIns="0" anchor="t">
            <a:noAutofit/>
          </a:bodyPr>
          <a:lstStyle>
            <a:lvl1pPr rtl="0">
              <a:lnSpc>
                <a:spcPct val="80000"/>
              </a:lnSpc>
              <a:defRPr sz="5400"/>
            </a:lvl1pPr>
          </a:lstStyle>
          <a:p>
            <a:r>
              <a:rPr lang="es-CO" dirty="0" err="1"/>
              <a:t>Click</a:t>
            </a:r>
            <a:r>
              <a:rPr lang="es-CO" dirty="0"/>
              <a:t> to </a:t>
            </a:r>
            <a:r>
              <a:rPr lang="es-CO" dirty="0" err="1"/>
              <a:t>edit</a:t>
            </a:r>
            <a:r>
              <a:rPr lang="es-CO" dirty="0"/>
              <a:t> Master </a:t>
            </a:r>
            <a:r>
              <a:rPr lang="es-CO" dirty="0" err="1"/>
              <a:t>title</a:t>
            </a:r>
            <a:r>
              <a:rPr lang="es-CO" dirty="0"/>
              <a:t> </a:t>
            </a:r>
            <a:r>
              <a:rPr lang="es-CO" dirty="0" err="1"/>
              <a:t>style</a:t>
            </a:r>
            <a:endParaRPr lang="es-CO" dirty="0"/>
          </a:p>
        </p:txBody>
      </p:sp>
    </p:spTree>
    <p:extLst>
      <p:ext uri="{BB962C8B-B14F-4D97-AF65-F5344CB8AC3E}">
        <p14:creationId xmlns:p14="http://schemas.microsoft.com/office/powerpoint/2010/main" val="555325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0963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Tree>
    <p:extLst>
      <p:ext uri="{BB962C8B-B14F-4D97-AF65-F5344CB8AC3E}">
        <p14:creationId xmlns:p14="http://schemas.microsoft.com/office/powerpoint/2010/main" val="1415604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1"/>
            </p:custDataLst>
            <p:extLst>
              <p:ext uri="{D42A27DB-BD31-4B8C-83A1-F6EECF244321}">
                <p14:modId xmlns:p14="http://schemas.microsoft.com/office/powerpoint/2010/main" val="3191675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5" name="Objeto 4"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vert="horz" anchor="b"/>
          <a:lstStyle>
            <a:lvl1pPr algn="l" rtl="0">
              <a:lnSpc>
                <a:spcPts val="5800"/>
              </a:lnSpc>
              <a:defRPr sz="6000" b="1">
                <a:solidFill>
                  <a:schemeClr val="accent1"/>
                </a:solidFill>
              </a:defRPr>
            </a:lvl1pPr>
          </a:lstStyle>
          <a:p>
            <a:r>
              <a:rPr lang="es-CO" dirty="0"/>
              <a:t>Haga clic para modificar el estilo de título del patrón</a:t>
            </a:r>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rtl="0">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dirty="0"/>
              <a:t>Haga clic para modificar el estilo de subtítulo del patrón</a:t>
            </a:r>
          </a:p>
        </p:txBody>
      </p:sp>
    </p:spTree>
    <p:extLst>
      <p:ext uri="{BB962C8B-B14F-4D97-AF65-F5344CB8AC3E}">
        <p14:creationId xmlns:p14="http://schemas.microsoft.com/office/powerpoint/2010/main" val="9380576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321557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vert="horz">
            <a:normAutofit/>
          </a:bodyPr>
          <a:lstStyle>
            <a:lvl1pPr rtl="0">
              <a:defRPr sz="5400" b="1">
                <a:solidFill>
                  <a:schemeClr val="accent1"/>
                </a:solidFill>
              </a:defRPr>
            </a:lvl1pPr>
          </a:lstStyle>
          <a:p>
            <a:r>
              <a:rPr lang="es-CO" dirty="0"/>
              <a:t>Contenido</a:t>
            </a:r>
          </a:p>
        </p:txBody>
      </p:sp>
      <p:sp>
        <p:nvSpPr>
          <p:cNvPr id="3" name="Marcador de contenido 2"/>
          <p:cNvSpPr>
            <a:spLocks noGrp="1"/>
          </p:cNvSpPr>
          <p:nvPr>
            <p:ph idx="1"/>
          </p:nvPr>
        </p:nvSpPr>
        <p:spPr>
          <a:xfrm>
            <a:off x="5956300" y="736600"/>
            <a:ext cx="4978400" cy="5440363"/>
          </a:xfrm>
        </p:spPr>
        <p:txBody>
          <a:bodyPr/>
          <a:lstStyle>
            <a:lvl1pPr rtl="0">
              <a:lnSpc>
                <a:spcPts val="2800"/>
              </a:lnSpc>
              <a:defRPr>
                <a:solidFill>
                  <a:schemeClr val="accent2"/>
                </a:solidFill>
              </a:defRPr>
            </a:lvl1pPr>
            <a:lvl2pPr rtl="0">
              <a:defRPr>
                <a:solidFill>
                  <a:schemeClr val="bg2">
                    <a:lumMod val="50000"/>
                  </a:schemeClr>
                </a:solidFill>
              </a:defRPr>
            </a:lvl2pPr>
            <a:lvl3pPr rtl="0">
              <a:defRPr>
                <a:solidFill>
                  <a:schemeClr val="bg2">
                    <a:lumMod val="50000"/>
                  </a:schemeClr>
                </a:solidFill>
              </a:defRPr>
            </a:lvl3pPr>
            <a:lvl4pPr rtl="0">
              <a:defRPr>
                <a:solidFill>
                  <a:schemeClr val="bg2">
                    <a:lumMod val="50000"/>
                  </a:schemeClr>
                </a:solidFill>
              </a:defRPr>
            </a:lvl4pPr>
            <a:lvl5pPr rtl="0">
              <a:defRPr>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Tree>
    <p:extLst>
      <p:ext uri="{BB962C8B-B14F-4D97-AF65-F5344CB8AC3E}">
        <p14:creationId xmlns:p14="http://schemas.microsoft.com/office/powerpoint/2010/main" val="37243215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3270939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Imagen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rtl="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CO" dirty="0"/>
              <a:t>Haga clic para modificar el estilo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rtl="0">
              <a:defRPr sz="1000"/>
            </a:lvl1pPr>
          </a:lstStyle>
          <a:p>
            <a:endParaRPr lang="es-CO" dirty="0"/>
          </a:p>
        </p:txBody>
      </p:sp>
      <p:sp>
        <p:nvSpPr>
          <p:cNvPr id="8" name="Título 1"/>
          <p:cNvSpPr>
            <a:spLocks noGrp="1"/>
          </p:cNvSpPr>
          <p:nvPr>
            <p:ph type="title"/>
          </p:nvPr>
        </p:nvSpPr>
        <p:spPr>
          <a:xfrm>
            <a:off x="838200" y="365125"/>
            <a:ext cx="10312400" cy="6381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16704721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extLst>
              <p:ext uri="{D42A27DB-BD31-4B8C-83A1-F6EECF244321}">
                <p14:modId xmlns:p14="http://schemas.microsoft.com/office/powerpoint/2010/main" val="3355932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7" name="Objeto 6"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Imagen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vert="horz">
            <a:normAutofit/>
          </a:bodyPr>
          <a:lstStyle>
            <a:lvl1pPr rtl="0">
              <a:defRPr sz="3200" b="1">
                <a:solidFill>
                  <a:schemeClr val="bg2">
                    <a:lumMod val="50000"/>
                  </a:schemeClr>
                </a:solidFill>
              </a:defRPr>
            </a:lvl1pPr>
          </a:lstStyle>
          <a:p>
            <a:r>
              <a:rPr lang="es-CO" dirty="0"/>
              <a:t>Haga clic para modificar el estilo de título del patrón</a:t>
            </a:r>
          </a:p>
        </p:txBody>
      </p:sp>
      <p:sp>
        <p:nvSpPr>
          <p:cNvPr id="3" name="Marcador de contenido 2"/>
          <p:cNvSpPr>
            <a:spLocks noGrp="1"/>
          </p:cNvSpPr>
          <p:nvPr>
            <p:ph sz="half" idx="1"/>
          </p:nvPr>
        </p:nvSpPr>
        <p:spPr>
          <a:xfrm>
            <a:off x="838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contenido 3"/>
          <p:cNvSpPr>
            <a:spLocks noGrp="1"/>
          </p:cNvSpPr>
          <p:nvPr>
            <p:ph sz="half" idx="2"/>
          </p:nvPr>
        </p:nvSpPr>
        <p:spPr>
          <a:xfrm>
            <a:off x="6172200" y="1526381"/>
            <a:ext cx="5181600" cy="435133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6" name="Marcador de pie de página 5"/>
          <p:cNvSpPr>
            <a:spLocks noGrp="1"/>
          </p:cNvSpPr>
          <p:nvPr>
            <p:ph type="ftr" sz="quarter" idx="11"/>
          </p:nvPr>
        </p:nvSpPr>
        <p:spPr>
          <a:xfrm>
            <a:off x="838200" y="631190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6902686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aphicFrame>
        <p:nvGraphicFramePr>
          <p:cNvPr id="4" name="Objeto 3" hidden="1"/>
          <p:cNvGraphicFramePr>
            <a:graphicFrameLocks noChangeAspect="1"/>
          </p:cNvGraphicFramePr>
          <p:nvPr userDrawn="1">
            <p:custDataLst>
              <p:tags r:id="rId1"/>
            </p:custDataLst>
            <p:extLst>
              <p:ext uri="{D42A27DB-BD31-4B8C-83A1-F6EECF244321}">
                <p14:modId xmlns:p14="http://schemas.microsoft.com/office/powerpoint/2010/main" val="2079487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4" name="Objeto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Imagen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vert="horz">
            <a:normAutofit/>
          </a:bodyPr>
          <a:lstStyle>
            <a:lvl1pPr rtl="0">
              <a:lnSpc>
                <a:spcPts val="5200"/>
              </a:lnSpc>
              <a:defRPr sz="5400" b="1">
                <a:solidFill>
                  <a:schemeClr val="accent2"/>
                </a:solidFill>
              </a:defRPr>
            </a:lvl1pPr>
          </a:lstStyle>
          <a:p>
            <a:r>
              <a:rPr lang="es-CO" dirty="0"/>
              <a:t>Haga clic para modificar el estilo de título del patrón</a:t>
            </a:r>
          </a:p>
        </p:txBody>
      </p:sp>
    </p:spTree>
    <p:extLst>
      <p:ext uri="{BB962C8B-B14F-4D97-AF65-F5344CB8AC3E}">
        <p14:creationId xmlns:p14="http://schemas.microsoft.com/office/powerpoint/2010/main" val="17678188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aphicFrame>
        <p:nvGraphicFramePr>
          <p:cNvPr id="9" name="Objeto 8" hidden="1"/>
          <p:cNvGraphicFramePr>
            <a:graphicFrameLocks noChangeAspect="1"/>
          </p:cNvGraphicFramePr>
          <p:nvPr userDrawn="1">
            <p:custDataLst>
              <p:tags r:id="rId1"/>
            </p:custDataLst>
            <p:extLst>
              <p:ext uri="{D42A27DB-BD31-4B8C-83A1-F6EECF244321}">
                <p14:modId xmlns:p14="http://schemas.microsoft.com/office/powerpoint/2010/main" val="3719975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9" name="Objeto 8"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Imagen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bg1"/>
          </a:solidFill>
        </p:spPr>
      </p:pic>
      <p:sp>
        <p:nvSpPr>
          <p:cNvPr id="2" name="Título 1"/>
          <p:cNvSpPr>
            <a:spLocks noGrp="1"/>
          </p:cNvSpPr>
          <p:nvPr>
            <p:ph type="title"/>
          </p:nvPr>
        </p:nvSpPr>
        <p:spPr>
          <a:xfrm>
            <a:off x="839788" y="454025"/>
            <a:ext cx="87487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
        <p:nvSpPr>
          <p:cNvPr id="3" name="Marcador de texto 2"/>
          <p:cNvSpPr>
            <a:spLocks noGrp="1"/>
          </p:cNvSpPr>
          <p:nvPr>
            <p:ph type="body" idx="1"/>
          </p:nvPr>
        </p:nvSpPr>
        <p:spPr>
          <a:xfrm>
            <a:off x="838200" y="1507331"/>
            <a:ext cx="5157787"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5" name="Marcador de texto 4"/>
          <p:cNvSpPr>
            <a:spLocks noGrp="1"/>
          </p:cNvSpPr>
          <p:nvPr>
            <p:ph type="body" sz="quarter" idx="3"/>
          </p:nvPr>
        </p:nvSpPr>
        <p:spPr>
          <a:xfrm>
            <a:off x="6170612" y="1507331"/>
            <a:ext cx="5183188" cy="823912"/>
          </a:xfrm>
        </p:spPr>
        <p:txBody>
          <a:bodyPr anchor="b"/>
          <a:lstStyle>
            <a:lvl1pPr marL="0" indent="0" rtl="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CO" dirty="0"/>
              <a:t>Haga clic para modificar el estilo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rtl="0">
              <a:defRPr sz="2000">
                <a:solidFill>
                  <a:schemeClr val="bg2">
                    <a:lumMod val="50000"/>
                  </a:schemeClr>
                </a:solidFill>
              </a:defRPr>
            </a:lvl1pPr>
            <a:lvl2pPr rtl="0">
              <a:defRPr sz="2000">
                <a:solidFill>
                  <a:schemeClr val="bg2">
                    <a:lumMod val="50000"/>
                  </a:schemeClr>
                </a:solidFill>
              </a:defRPr>
            </a:lvl2pPr>
            <a:lvl3pPr rtl="0">
              <a:defRPr sz="2000">
                <a:solidFill>
                  <a:schemeClr val="bg2">
                    <a:lumMod val="50000"/>
                  </a:schemeClr>
                </a:solidFill>
              </a:defRPr>
            </a:lvl3pPr>
            <a:lvl4pPr rtl="0">
              <a:defRPr sz="2000">
                <a:solidFill>
                  <a:schemeClr val="bg2">
                    <a:lumMod val="50000"/>
                  </a:schemeClr>
                </a:solidFill>
              </a:defRPr>
            </a:lvl4pPr>
            <a:lvl5pPr rtl="0">
              <a:defRPr sz="2000">
                <a:solidFill>
                  <a:schemeClr val="bg2">
                    <a:lumMod val="50000"/>
                  </a:schemeClr>
                </a:solidFill>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8" name="Marcador de pie de página 7"/>
          <p:cNvSpPr>
            <a:spLocks noGrp="1"/>
          </p:cNvSpPr>
          <p:nvPr>
            <p:ph type="ftr" sz="quarter" idx="11"/>
          </p:nvPr>
        </p:nvSpPr>
        <p:spPr>
          <a:xfrm>
            <a:off x="838200" y="6229350"/>
            <a:ext cx="10515600" cy="365125"/>
          </a:xfrm>
        </p:spPr>
        <p:txBody>
          <a:bodyPr/>
          <a:lstStyle>
            <a:lvl1pPr algn="l" rtl="0">
              <a:defRPr sz="1000"/>
            </a:lvl1pPr>
          </a:lstStyle>
          <a:p>
            <a:endParaRPr lang="es-CO" dirty="0"/>
          </a:p>
        </p:txBody>
      </p:sp>
    </p:spTree>
    <p:extLst>
      <p:ext uri="{BB962C8B-B14F-4D97-AF65-F5344CB8AC3E}">
        <p14:creationId xmlns:p14="http://schemas.microsoft.com/office/powerpoint/2010/main" val="168665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6" descr="Patrón de fondo&#10;&#10;Descripción generada automáticamente con confianza baja">
            <a:extLst>
              <a:ext uri="{FF2B5EF4-FFF2-40B4-BE49-F238E27FC236}">
                <a16:creationId xmlns:a16="http://schemas.microsoft.com/office/drawing/2014/main" id="{01D611F4-06E1-9F45-9026-E8CA06F79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95491634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76597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33016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3876607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ítulo 1"/>
          <p:cNvSpPr>
            <a:spLocks noGrp="1"/>
          </p:cNvSpPr>
          <p:nvPr>
            <p:ph type="title"/>
          </p:nvPr>
        </p:nvSpPr>
        <p:spPr>
          <a:xfrm>
            <a:off x="446088" y="327025"/>
            <a:ext cx="10514012" cy="688975"/>
          </a:xfrm>
        </p:spPr>
        <p:txBody>
          <a:bodyPr vert="horz">
            <a:normAutofit/>
          </a:bodyPr>
          <a:lstStyle>
            <a:lvl1pPr rtl="0">
              <a:lnSpc>
                <a:spcPts val="3000"/>
              </a:lnSpc>
              <a:defRPr sz="3200" b="1">
                <a:solidFill>
                  <a:schemeClr val="bg2">
                    <a:lumMod val="50000"/>
                  </a:schemeClr>
                </a:solidFill>
              </a:defRPr>
            </a:lvl1pPr>
          </a:lstStyle>
          <a:p>
            <a:r>
              <a:rPr lang="es-CO" dirty="0"/>
              <a:t>Haga clic para modificar el estilo de título del patrón</a:t>
            </a:r>
          </a:p>
        </p:txBody>
      </p:sp>
    </p:spTree>
    <p:extLst>
      <p:ext uri="{BB962C8B-B14F-4D97-AF65-F5344CB8AC3E}">
        <p14:creationId xmlns:p14="http://schemas.microsoft.com/office/powerpoint/2010/main" val="19263159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2029041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1"/>
          <p:cNvSpPr>
            <a:spLocks noGrp="1"/>
          </p:cNvSpPr>
          <p:nvPr>
            <p:ph type="title"/>
          </p:nvPr>
        </p:nvSpPr>
        <p:spPr/>
        <p:txBody>
          <a:bodyPr vert="horz"/>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3274132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aphicFrame>
        <p:nvGraphicFramePr>
          <p:cNvPr id="8" name="Objeto 7" hidden="1"/>
          <p:cNvGraphicFramePr>
            <a:graphicFrameLocks noChangeAspect="1"/>
          </p:cNvGraphicFramePr>
          <p:nvPr userDrawn="1">
            <p:custDataLst>
              <p:tags r:id="rId1"/>
            </p:custDataLst>
            <p:extLst>
              <p:ext uri="{D42A27DB-BD31-4B8C-83A1-F6EECF244321}">
                <p14:modId xmlns:p14="http://schemas.microsoft.com/office/powerpoint/2010/main" val="3198154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8" name="Objeto 7"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ítulo vertical 1"/>
          <p:cNvSpPr>
            <a:spLocks noGrp="1"/>
          </p:cNvSpPr>
          <p:nvPr>
            <p:ph type="title" orient="vert"/>
          </p:nvPr>
        </p:nvSpPr>
        <p:spPr>
          <a:xfrm>
            <a:off x="8724900" y="365125"/>
            <a:ext cx="2628900" cy="5811838"/>
          </a:xfrm>
        </p:spPr>
        <p:txBody>
          <a:bodyPr vert="eaVert"/>
          <a:lstStyle>
            <a:lvl1pPr rtl="0">
              <a:defRPr/>
            </a:lvl1pPr>
          </a:lstStyle>
          <a:p>
            <a:r>
              <a:rPr lang="es-CO" dirty="0"/>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lvl1pPr rtl="0">
              <a:defRPr/>
            </a:lvl1pPr>
            <a:lvl2pPr rtl="0">
              <a:defRPr/>
            </a:lvl2pPr>
            <a:lvl3pPr rtl="0">
              <a:defRPr/>
            </a:lvl3pPr>
            <a:lvl4pPr rtl="0">
              <a:defRPr/>
            </a:lvl4pPr>
            <a:lvl5pPr rtl="0">
              <a:defRPr/>
            </a:lvl5p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10"/>
          </p:nvPr>
        </p:nvSpPr>
        <p:spPr/>
        <p:txBody>
          <a:bodyPr/>
          <a:lstStyle>
            <a:lvl1pPr rtl="0">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11"/>
          </p:nvPr>
        </p:nvSpPr>
        <p:spPr/>
        <p:txBody>
          <a:bodyPr/>
          <a:lstStyle>
            <a:lvl1pPr rtl="0">
              <a:defRPr/>
            </a:lvl1pPr>
          </a:lstStyle>
          <a:p>
            <a:endParaRPr lang="es-CO" dirty="0"/>
          </a:p>
        </p:txBody>
      </p:sp>
      <p:sp>
        <p:nvSpPr>
          <p:cNvPr id="6" name="Marcador de número de diapositiva 5"/>
          <p:cNvSpPr>
            <a:spLocks noGrp="1"/>
          </p:cNvSpPr>
          <p:nvPr>
            <p:ph type="sldNum" sz="quarter" idx="12"/>
          </p:nvPr>
        </p:nvSpPr>
        <p:spPr/>
        <p:txBody>
          <a:bodyPr/>
          <a:lstStyle>
            <a:lvl1pPr rtl="0">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40151339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22111949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Tree>
    <p:extLst>
      <p:ext uri="{BB962C8B-B14F-4D97-AF65-F5344CB8AC3E}">
        <p14:creationId xmlns:p14="http://schemas.microsoft.com/office/powerpoint/2010/main" val="10909180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extLst>
              <p:ext uri="{D42A27DB-BD31-4B8C-83A1-F6EECF244321}">
                <p14:modId xmlns:p14="http://schemas.microsoft.com/office/powerpoint/2010/main" val="1576622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527381" y="4389107"/>
            <a:ext cx="11664619" cy="768085"/>
          </a:xfrm>
          <a:prstGeom prst="rect">
            <a:avLst/>
          </a:prstGeom>
        </p:spPr>
        <p:txBody>
          <a:bodyPr anchor="ctr"/>
          <a:lstStyle>
            <a:lvl1pPr marL="0" indent="0" algn="l" rtl="0">
              <a:buNone/>
              <a:defRPr sz="4800" b="0" baseline="0">
                <a:solidFill>
                  <a:schemeClr val="tx1">
                    <a:lumMod val="75000"/>
                    <a:lumOff val="25000"/>
                  </a:schemeClr>
                </a:solidFill>
                <a:latin typeface="+mj-lt"/>
                <a:cs typeface="Arial" pitchFamily="34" charset="0"/>
              </a:defRPr>
            </a:lvl1pPr>
          </a:lstStyle>
          <a:p>
            <a:pPr lvl="0"/>
            <a:r>
              <a:rPr lang="es-CO" altLang="ko-KR" dirty="0"/>
              <a:t>IMAGES &amp; CONTENTS</a:t>
            </a:r>
          </a:p>
        </p:txBody>
      </p:sp>
      <p:sp>
        <p:nvSpPr>
          <p:cNvPr id="11" name="Text Placeholder 9"/>
          <p:cNvSpPr>
            <a:spLocks noGrp="1"/>
          </p:cNvSpPr>
          <p:nvPr>
            <p:ph type="body" sz="quarter" idx="11" hasCustomPrompt="1"/>
          </p:nvPr>
        </p:nvSpPr>
        <p:spPr>
          <a:xfrm>
            <a:off x="527381" y="5157192"/>
            <a:ext cx="11664619" cy="384043"/>
          </a:xfrm>
          <a:prstGeom prst="rect">
            <a:avLst/>
          </a:prstGeom>
        </p:spPr>
        <p:txBody>
          <a:bodyPr anchor="ctr"/>
          <a:lstStyle>
            <a:lvl1pPr marL="0" indent="0" algn="l"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5" name="Rectangle 4"/>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6" name="Rectangle 5"/>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7" name="Picture Placeholder 2"/>
          <p:cNvSpPr>
            <a:spLocks noGrp="1"/>
          </p:cNvSpPr>
          <p:nvPr>
            <p:ph type="pic" idx="12" hasCustomPrompt="1"/>
          </p:nvPr>
        </p:nvSpPr>
        <p:spPr>
          <a:xfrm>
            <a:off x="623392" y="452669"/>
            <a:ext cx="4416171" cy="3744096"/>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a:t>Your Picture Here</a:t>
            </a:r>
          </a:p>
        </p:txBody>
      </p:sp>
      <p:sp>
        <p:nvSpPr>
          <p:cNvPr id="8" name="Picture Placeholder 2"/>
          <p:cNvSpPr>
            <a:spLocks noGrp="1"/>
          </p:cNvSpPr>
          <p:nvPr>
            <p:ph type="pic" idx="13" hasCustomPrompt="1"/>
          </p:nvPr>
        </p:nvSpPr>
        <p:spPr>
          <a:xfrm>
            <a:off x="5327915" y="452669"/>
            <a:ext cx="6240693"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a:t>Your Picture Here</a:t>
            </a:r>
          </a:p>
        </p:txBody>
      </p:sp>
      <p:sp>
        <p:nvSpPr>
          <p:cNvPr id="9" name="Picture Placeholder 2"/>
          <p:cNvSpPr>
            <a:spLocks noGrp="1"/>
          </p:cNvSpPr>
          <p:nvPr>
            <p:ph type="pic" idx="14" hasCustomPrompt="1"/>
          </p:nvPr>
        </p:nvSpPr>
        <p:spPr>
          <a:xfrm>
            <a:off x="5327915"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a:t>Your Picture Here</a:t>
            </a:r>
          </a:p>
        </p:txBody>
      </p:sp>
      <p:sp>
        <p:nvSpPr>
          <p:cNvPr id="12" name="Picture Placeholder 2"/>
          <p:cNvSpPr>
            <a:spLocks noGrp="1"/>
          </p:cNvSpPr>
          <p:nvPr>
            <p:ph type="pic" idx="15" hasCustomPrompt="1"/>
          </p:nvPr>
        </p:nvSpPr>
        <p:spPr>
          <a:xfrm>
            <a:off x="7488261"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a:t>Your Picture Here</a:t>
            </a:r>
          </a:p>
        </p:txBody>
      </p:sp>
      <p:sp>
        <p:nvSpPr>
          <p:cNvPr id="13" name="Picture Placeholder 2"/>
          <p:cNvSpPr>
            <a:spLocks noGrp="1"/>
          </p:cNvSpPr>
          <p:nvPr>
            <p:ph type="pic" idx="16" hasCustomPrompt="1"/>
          </p:nvPr>
        </p:nvSpPr>
        <p:spPr>
          <a:xfrm>
            <a:off x="9648608" y="2420765"/>
            <a:ext cx="1920000" cy="1776000"/>
          </a:xfrm>
          <a:prstGeom prst="rect">
            <a:avLst/>
          </a:prstGeom>
          <a:solidFill>
            <a:schemeClr val="bg1">
              <a:lumMod val="95000"/>
            </a:schemeClr>
          </a:solidFill>
        </p:spPr>
        <p:txBody>
          <a:bodyPr anchor="ctr"/>
          <a:lstStyle>
            <a:lvl1pPr marL="0" indent="0" algn="ctr" rtl="0">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s-CO" altLang="ko-KR" dirty="0"/>
              <a:t>Your Picture Here</a:t>
            </a:r>
          </a:p>
        </p:txBody>
      </p:sp>
    </p:spTree>
    <p:extLst>
      <p:ext uri="{BB962C8B-B14F-4D97-AF65-F5344CB8AC3E}">
        <p14:creationId xmlns:p14="http://schemas.microsoft.com/office/powerpoint/2010/main" val="29888521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extLst>
              <p:ext uri="{D42A27DB-BD31-4B8C-83A1-F6EECF244321}">
                <p14:modId xmlns:p14="http://schemas.microsoft.com/office/powerpoint/2010/main" val="29246812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3" name="Objeto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29"/>
          <p:cNvSpPr>
            <a:spLocks noGrp="1"/>
          </p:cNvSpPr>
          <p:nvPr>
            <p:ph type="pic" sz="quarter" idx="12"/>
          </p:nvPr>
        </p:nvSpPr>
        <p:spPr>
          <a:xfrm>
            <a:off x="0" y="0"/>
            <a:ext cx="12192000" cy="452429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dirty="0"/>
          </a:p>
        </p:txBody>
      </p:sp>
      <p:sp>
        <p:nvSpPr>
          <p:cNvPr id="6" name="Picture Placeholder 29"/>
          <p:cNvSpPr>
            <a:spLocks noGrp="1"/>
          </p:cNvSpPr>
          <p:nvPr>
            <p:ph type="pic" sz="quarter" idx="13"/>
          </p:nvPr>
        </p:nvSpPr>
        <p:spPr>
          <a:xfrm>
            <a:off x="4485861" y="3935894"/>
            <a:ext cx="2926800" cy="2922106"/>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dirty="0"/>
          </a:p>
        </p:txBody>
      </p:sp>
      <p:sp>
        <p:nvSpPr>
          <p:cNvPr id="7" name="Rectangle 6"/>
          <p:cNvSpPr/>
          <p:nvPr userDrawn="1"/>
        </p:nvSpPr>
        <p:spPr>
          <a:xfrm>
            <a:off x="7412661" y="4524292"/>
            <a:ext cx="4779339"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dirty="0"/>
          </a:p>
        </p:txBody>
      </p:sp>
      <p:sp>
        <p:nvSpPr>
          <p:cNvPr id="10" name="Title 8"/>
          <p:cNvSpPr>
            <a:spLocks noGrp="1"/>
          </p:cNvSpPr>
          <p:nvPr>
            <p:ph type="title"/>
          </p:nvPr>
        </p:nvSpPr>
        <p:spPr>
          <a:xfrm>
            <a:off x="913016" y="1574779"/>
            <a:ext cx="9685211" cy="1325563"/>
          </a:xfrm>
          <a:prstGeom prst="rect">
            <a:avLst/>
          </a:prstGeom>
        </p:spPr>
        <p:txBody>
          <a:bodyPr vert="horz" lIns="0" rIns="0" anchor="t">
            <a:noAutofit/>
          </a:bodyPr>
          <a:lstStyle>
            <a:lvl1pPr rtl="0">
              <a:lnSpc>
                <a:spcPct val="80000"/>
              </a:lnSpc>
              <a:defRPr sz="5400"/>
            </a:lvl1pPr>
          </a:lstStyle>
          <a:p>
            <a:r>
              <a:rPr lang="es-CO" dirty="0" err="1"/>
              <a:t>Click</a:t>
            </a:r>
            <a:r>
              <a:rPr lang="es-CO" dirty="0"/>
              <a:t> to </a:t>
            </a:r>
            <a:r>
              <a:rPr lang="es-CO" dirty="0" err="1"/>
              <a:t>edit</a:t>
            </a:r>
            <a:r>
              <a:rPr lang="es-CO" dirty="0"/>
              <a:t> Master </a:t>
            </a:r>
            <a:r>
              <a:rPr lang="es-CO" dirty="0" err="1"/>
              <a:t>title</a:t>
            </a:r>
            <a:r>
              <a:rPr lang="es-CO" dirty="0"/>
              <a:t> </a:t>
            </a:r>
            <a:r>
              <a:rPr lang="es-CO" dirty="0" err="1"/>
              <a:t>style</a:t>
            </a:r>
            <a:endParaRPr lang="es-CO" dirty="0"/>
          </a:p>
        </p:txBody>
      </p:sp>
    </p:spTree>
    <p:extLst>
      <p:ext uri="{BB962C8B-B14F-4D97-AF65-F5344CB8AC3E}">
        <p14:creationId xmlns:p14="http://schemas.microsoft.com/office/powerpoint/2010/main" val="30547362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3357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asic Layout">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3" imgW="384" imgH="384" progId="TCLayout.ActiveDocument.1">
                  <p:embed/>
                </p:oleObj>
              </mc:Choice>
              <mc:Fallback>
                <p:oleObj name="Diapositiva de think-cell" r:id="rId3" imgW="384" imgH="384" progId="TCLayout.ActiveDocument.1">
                  <p:embed/>
                  <p:pic>
                    <p:nvPicPr>
                      <p:cNvPr id="2" name="Objeto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rtl="0">
              <a:buNone/>
              <a:defRPr sz="4800" b="0" baseline="0">
                <a:solidFill>
                  <a:schemeClr val="tx1">
                    <a:lumMod val="75000"/>
                    <a:lumOff val="25000"/>
                  </a:schemeClr>
                </a:solidFill>
                <a:latin typeface="+mj-lt"/>
                <a:cs typeface="Arial" pitchFamily="34" charset="0"/>
              </a:defRPr>
            </a:lvl1pPr>
          </a:lstStyle>
          <a:p>
            <a:pPr lvl="0"/>
            <a:r>
              <a:rPr lang="es-CO"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rtl="0">
              <a:buNone/>
              <a:defRPr sz="1867" b="0" baseline="0">
                <a:solidFill>
                  <a:schemeClr val="tx1">
                    <a:lumMod val="75000"/>
                    <a:lumOff val="25000"/>
                  </a:schemeClr>
                </a:solidFill>
                <a:latin typeface="+mn-lt"/>
                <a:cs typeface="Arial" pitchFamily="34" charset="0"/>
              </a:defRPr>
            </a:lvl1pPr>
          </a:lstStyle>
          <a:p>
            <a:pPr lvl="0"/>
            <a:r>
              <a:rPr lang="es-CO" altLang="ko-KR" dirty="0" err="1"/>
              <a:t>Insert</a:t>
            </a:r>
            <a:r>
              <a:rPr lang="es-CO" altLang="ko-KR" dirty="0"/>
              <a:t> </a:t>
            </a:r>
            <a:r>
              <a:rPr lang="es-CO" altLang="ko-KR" dirty="0" err="1"/>
              <a:t>the</a:t>
            </a:r>
            <a:r>
              <a:rPr lang="es-CO" altLang="ko-KR" dirty="0"/>
              <a:t> </a:t>
            </a:r>
            <a:r>
              <a:rPr lang="es-CO" altLang="ko-KR" dirty="0" err="1"/>
              <a:t>title</a:t>
            </a:r>
            <a:r>
              <a:rPr lang="es-CO" altLang="ko-KR" dirty="0"/>
              <a:t> of </a:t>
            </a:r>
            <a:r>
              <a:rPr lang="es-CO" altLang="ko-KR" dirty="0" err="1"/>
              <a:t>your</a:t>
            </a:r>
            <a:r>
              <a:rPr lang="es-CO" altLang="ko-KR" dirty="0"/>
              <a:t> </a:t>
            </a:r>
            <a:r>
              <a:rPr lang="es-CO" altLang="ko-KR" dirty="0" err="1"/>
              <a:t>subtitle</a:t>
            </a:r>
            <a:r>
              <a:rPr lang="es-CO" altLang="ko-KR" dirty="0"/>
              <a:t> </a:t>
            </a:r>
            <a:r>
              <a:rPr lang="es-CO" altLang="ko-KR" dirty="0" err="1"/>
              <a:t>Here</a:t>
            </a:r>
            <a:endParaRPr lang="es-CO" altLang="ko-KR" dirty="0"/>
          </a:p>
        </p:txBody>
      </p:sp>
      <p:sp>
        <p:nvSpPr>
          <p:cNvPr id="4" name="Rectangle 3"/>
          <p:cNvSpPr/>
          <p:nvPr userDrawn="1"/>
        </p:nvSpPr>
        <p:spPr>
          <a:xfrm>
            <a:off x="0" y="6618000"/>
            <a:ext cx="12192000" cy="2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
        <p:nvSpPr>
          <p:cNvPr id="5" name="Rectangle 4"/>
          <p:cNvSpPr/>
          <p:nvPr userDrawn="1"/>
        </p:nvSpPr>
        <p:spPr>
          <a:xfrm>
            <a:off x="0" y="0"/>
            <a:ext cx="1219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CO" altLang="ko-KR" sz="2400" dirty="0"/>
          </a:p>
        </p:txBody>
      </p:sp>
    </p:spTree>
    <p:extLst>
      <p:ext uri="{BB962C8B-B14F-4D97-AF65-F5344CB8AC3E}">
        <p14:creationId xmlns:p14="http://schemas.microsoft.com/office/powerpoint/2010/main" val="77873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93B30178-3E6A-9143-8B48-F48149F0C8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4868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olo el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B30178-3E6A-9143-8B48-F48149F0C8E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478799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ags" Target="../tags/tag1.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12.emf"/><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oleObject" Target="../embeddings/oleObject1.bin"/><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ags" Target="../tags/tag1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2.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oleObject" Target="../embeddings/oleObject1.bin"/><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tags" Target="../tags/tag29.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oleObject" Target="../embeddings/oleObject15.bin"/><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ags" Target="../tags/tag43.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image" Target="../media/image12.emf"/><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oleObject" Target="../embeddings/oleObject29.bin"/><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20700" y="479425"/>
            <a:ext cx="102108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p:cNvSpPr>
            <a:spLocks noGrp="1"/>
          </p:cNvSpPr>
          <p:nvPr>
            <p:ph type="body" idx="1"/>
          </p:nvPr>
        </p:nvSpPr>
        <p:spPr>
          <a:xfrm>
            <a:off x="520700" y="2095499"/>
            <a:ext cx="10744200" cy="4081463"/>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7" name="Rectángulo 6"/>
          <p:cNvSpPr/>
          <p:nvPr userDrawn="1"/>
        </p:nvSpPr>
        <p:spPr>
          <a:xfrm>
            <a:off x="622300" y="406400"/>
            <a:ext cx="647700" cy="101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26474765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9" r:id="rId3"/>
    <p:sldLayoutId id="2147483650" r:id="rId4"/>
    <p:sldLayoutId id="2147483651" r:id="rId5"/>
    <p:sldLayoutId id="2147483652" r:id="rId6"/>
    <p:sldLayoutId id="2147483653" r:id="rId7"/>
    <p:sldLayoutId id="2147483654" r:id="rId8"/>
    <p:sldLayoutId id="2147483664" r:id="rId9"/>
    <p:sldLayoutId id="2147483663" r:id="rId10"/>
    <p:sldLayoutId id="2147483656" r:id="rId11"/>
    <p:sldLayoutId id="2147483657" r:id="rId12"/>
    <p:sldLayoutId id="2147483665" r:id="rId13"/>
    <p:sldLayoutId id="2147483660" r:id="rId14"/>
    <p:sldLayoutId id="2147483662" r:id="rId15"/>
  </p:sldLayoutIdLst>
  <p:txStyles>
    <p:titleStyle>
      <a:lvl1pPr algn="l" defTabSz="914400" rtl="0" eaLnBrk="1" latinLnBrk="0" hangingPunct="1">
        <a:lnSpc>
          <a:spcPct val="90000"/>
        </a:lnSpc>
        <a:spcBef>
          <a:spcPct val="0"/>
        </a:spcBef>
        <a:buNone/>
        <a:defRPr sz="4000" b="1"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18"/>
            </p:custDataLst>
            <p:extLst>
              <p:ext uri="{D42A27DB-BD31-4B8C-83A1-F6EECF244321}">
                <p14:modId xmlns:p14="http://schemas.microsoft.com/office/powerpoint/2010/main" val="3987858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9" imgW="384" imgH="384" progId="TCLayout.ActiveDocument.1">
                  <p:embed/>
                </p:oleObj>
              </mc:Choice>
              <mc:Fallback>
                <p:oleObj name="Diapositiva de think-cell" r:id="rId19" imgW="384" imgH="384" progId="TCLayout.ActiveDocument.1">
                  <p:embed/>
                  <p:pic>
                    <p:nvPicPr>
                      <p:cNvPr id="10" name="Objeto 9"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CO" dirty="0"/>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rtl="0">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rtl="0">
              <a:defRPr sz="1200">
                <a:solidFill>
                  <a:schemeClr val="tx1">
                    <a:tint val="75000"/>
                  </a:schemeClr>
                </a:solidFill>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362248361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18"/>
            </p:custDataLst>
            <p:extLst>
              <p:ext uri="{D42A27DB-BD31-4B8C-83A1-F6EECF244321}">
                <p14:modId xmlns:p14="http://schemas.microsoft.com/office/powerpoint/2010/main" val="3433177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9" imgW="384" imgH="384" progId="TCLayout.ActiveDocument.1">
                  <p:embed/>
                </p:oleObj>
              </mc:Choice>
              <mc:Fallback>
                <p:oleObj name="Diapositiva de think-cell" r:id="rId19" imgW="384" imgH="384" progId="TCLayout.ActiveDocument.1">
                  <p:embed/>
                  <p:pic>
                    <p:nvPicPr>
                      <p:cNvPr id="10" name="Objeto 9"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CO" dirty="0"/>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rtl="0">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rtl="0">
              <a:defRPr sz="1200">
                <a:solidFill>
                  <a:schemeClr val="tx1">
                    <a:tint val="75000"/>
                  </a:schemeClr>
                </a:solidFill>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398635183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18"/>
            </p:custDataLst>
            <p:extLst>
              <p:ext uri="{D42A27DB-BD31-4B8C-83A1-F6EECF244321}">
                <p14:modId xmlns:p14="http://schemas.microsoft.com/office/powerpoint/2010/main" val="3710388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9" imgW="384" imgH="384" progId="TCLayout.ActiveDocument.1">
                  <p:embed/>
                </p:oleObj>
              </mc:Choice>
              <mc:Fallback>
                <p:oleObj name="Diapositiva de think-cell" r:id="rId19" imgW="384" imgH="384" progId="TCLayout.ActiveDocument.1">
                  <p:embed/>
                  <p:pic>
                    <p:nvPicPr>
                      <p:cNvPr id="10" name="Objeto 9"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CO" dirty="0"/>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rtl="0">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rtl="0">
              <a:defRPr sz="1200">
                <a:solidFill>
                  <a:schemeClr val="tx1">
                    <a:tint val="75000"/>
                  </a:schemeClr>
                </a:solidFill>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412925857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to 9" hidden="1"/>
          <p:cNvGraphicFramePr>
            <a:graphicFrameLocks noChangeAspect="1"/>
          </p:cNvGraphicFramePr>
          <p:nvPr userDrawn="1">
            <p:custDataLst>
              <p:tags r:id="rId18"/>
            </p:custDataLst>
            <p:extLst>
              <p:ext uri="{D42A27DB-BD31-4B8C-83A1-F6EECF244321}">
                <p14:modId xmlns:p14="http://schemas.microsoft.com/office/powerpoint/2010/main" val="4324021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9" imgW="384" imgH="384" progId="TCLayout.ActiveDocument.1">
                  <p:embed/>
                </p:oleObj>
              </mc:Choice>
              <mc:Fallback>
                <p:oleObj name="Diapositiva de think-cell" r:id="rId19" imgW="384" imgH="384" progId="TCLayout.ActiveDocument.1">
                  <p:embed/>
                  <p:pic>
                    <p:nvPicPr>
                      <p:cNvPr id="10" name="Objeto 9" hidden="1"/>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CO" dirty="0"/>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CO" dirty="0"/>
              <a:t>Haga clic para modificar el estilo de texto del patrón</a:t>
            </a:r>
          </a:p>
          <a:p>
            <a:pPr lvl="1"/>
            <a:r>
              <a:rPr lang="es-CO" dirty="0"/>
              <a:t>Segundo nivel</a:t>
            </a:r>
          </a:p>
          <a:p>
            <a:pPr lvl="2"/>
            <a:r>
              <a:rPr lang="es-CO" dirty="0"/>
              <a:t>Tercer nivel</a:t>
            </a:r>
          </a:p>
          <a:p>
            <a:pPr lvl="3"/>
            <a:r>
              <a:rPr lang="es-CO" dirty="0"/>
              <a:t>Cuarto nivel</a:t>
            </a:r>
          </a:p>
          <a:p>
            <a:pPr lvl="4"/>
            <a:r>
              <a:rPr lang="es-CO"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fld id="{5B819E71-5E9B-4DC5-A2CD-E0A9EF94A8D7}" type="datetimeFigureOut">
              <a:rPr lang="es-CO" smtClean="0"/>
              <a:pPr/>
              <a:t>10/03/2024</a:t>
            </a:fld>
            <a:endParaRPr lang="es-CO"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rtl="0">
              <a:defRPr sz="1200">
                <a:solidFill>
                  <a:schemeClr val="tx1">
                    <a:tint val="75000"/>
                  </a:schemeClr>
                </a:solidFill>
              </a:defRPr>
            </a:lvl1pPr>
          </a:lstStyle>
          <a:p>
            <a:endParaRPr lang="es-CO"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rtl="0">
              <a:defRPr sz="1200">
                <a:solidFill>
                  <a:schemeClr val="tx1">
                    <a:tint val="75000"/>
                  </a:schemeClr>
                </a:solidFill>
              </a:defRPr>
            </a:lvl1pPr>
          </a:lstStyle>
          <a:p>
            <a:fld id="{3B27F89F-8EBF-499E-B106-46055D339AA8}" type="slidenum">
              <a:rPr lang="es-CO" smtClean="0"/>
              <a:pPr/>
              <a:t>‹Nº›</a:t>
            </a:fld>
            <a:endParaRPr lang="es-CO" dirty="0"/>
          </a:p>
        </p:txBody>
      </p:sp>
    </p:spTree>
    <p:extLst>
      <p:ext uri="{BB962C8B-B14F-4D97-AF65-F5344CB8AC3E}">
        <p14:creationId xmlns:p14="http://schemas.microsoft.com/office/powerpoint/2010/main" val="270918369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57.xml"/><Relationship Id="rId5" Type="http://schemas.openxmlformats.org/officeDocument/2006/relationships/image" Target="../media/image12.emf"/><Relationship Id="rId4" Type="http://schemas.openxmlformats.org/officeDocument/2006/relationships/oleObject" Target="../embeddings/oleObject43.bin"/></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notesSlide" Target="../notesSlides/notesSlide3.xml"/><Relationship Id="rId7" Type="http://schemas.openxmlformats.org/officeDocument/2006/relationships/chart" Target="../charts/chart4.xml"/><Relationship Id="rId2" Type="http://schemas.openxmlformats.org/officeDocument/2006/relationships/slideLayout" Target="../slideLayouts/slideLayout51.xml"/><Relationship Id="rId1" Type="http://schemas.openxmlformats.org/officeDocument/2006/relationships/tags" Target="../tags/tag58.xml"/><Relationship Id="rId6" Type="http://schemas.openxmlformats.org/officeDocument/2006/relationships/image" Target="../media/image42.emf"/><Relationship Id="rId5" Type="http://schemas.openxmlformats.org/officeDocument/2006/relationships/image" Target="../media/image12.emf"/><Relationship Id="rId4" Type="http://schemas.openxmlformats.org/officeDocument/2006/relationships/oleObject" Target="../embeddings/oleObject44.bin"/></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6.xml"/><Relationship Id="rId4" Type="http://schemas.openxmlformats.org/officeDocument/2006/relationships/hyperlink" Target="https://nam10.safelinks.protection.outlook.com/?url=https%3A%2F%2Fapp.powerbi.com%2Fgroups%2Fme%2Freports%2Fedbc7aab-8e15-47ac-b967-01aca4cd17be%2FReportSection8a82635479e9308c85b4%3Fctid%3Da4305987-cf78-4f93-9d64-bf18af65397b&amp;data=04%7C01%7Cmanuel.mejia%40ecopetrol.com.co%7C91420d8d81be40d133b208d98fe5467e%7Ca4305987cf784f939d64bf18af65397b%7C0%7C0%7C637699037232764362%7CUnknown%7CTWFpbGZsb3d8eyJWIjoiMC4wLjAwMDAiLCJQIjoiV2luMzIiLCJBTiI6Ik1haWwiLCJXVCI6Mn0%3D%7C1000&amp;sdata=VG07JWz0fzyab9x1oT3X7UXUUhbrVHgG9IalFUzFnI8%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9B4B9-35DB-47F6-B2EF-AE1B537C6F9D}"/>
              </a:ext>
            </a:extLst>
          </p:cNvPr>
          <p:cNvSpPr txBox="1">
            <a:spLocks/>
          </p:cNvSpPr>
          <p:nvPr/>
        </p:nvSpPr>
        <p:spPr>
          <a:xfrm>
            <a:off x="1343472" y="2170905"/>
            <a:ext cx="7543800" cy="1655762"/>
          </a:xfrm>
          <a:prstGeom prst="rect">
            <a:avLst/>
          </a:prstGeom>
        </p:spPr>
        <p:txBody>
          <a:bodyPr vert="horz">
            <a:normAutofit fontScale="97500"/>
          </a:bodyPr>
          <a:lstStyle>
            <a:lvl1pPr algn="l" defTabSz="914400" rtl="0" eaLnBrk="1" latinLnBrk="0" hangingPunct="1">
              <a:lnSpc>
                <a:spcPct val="90000"/>
              </a:lnSpc>
              <a:spcBef>
                <a:spcPct val="0"/>
              </a:spcBef>
              <a:buNone/>
              <a:defRPr sz="4000" b="1" kern="1200">
                <a:solidFill>
                  <a:schemeClr val="tx1">
                    <a:lumMod val="65000"/>
                    <a:lumOff val="35000"/>
                  </a:schemeClr>
                </a:solidFill>
                <a:latin typeface="+mj-lt"/>
                <a:ea typeface="+mj-ea"/>
                <a:cs typeface="+mj-cs"/>
              </a:defRPr>
            </a:lvl1pPr>
          </a:lstStyle>
          <a:p>
            <a:r>
              <a:rPr lang="es-CO" sz="6000" dirty="0">
                <a:solidFill>
                  <a:srgbClr val="79E735"/>
                </a:solidFill>
              </a:rPr>
              <a:t>ROSI</a:t>
            </a:r>
            <a:br>
              <a:rPr lang="es-CO" dirty="0">
                <a:solidFill>
                  <a:srgbClr val="79E735"/>
                </a:solidFill>
              </a:rPr>
            </a:br>
            <a:r>
              <a:rPr lang="es-CO" sz="2800" dirty="0">
                <a:solidFill>
                  <a:srgbClr val="79E735"/>
                </a:solidFill>
              </a:rPr>
              <a:t>Territorial </a:t>
            </a:r>
            <a:r>
              <a:rPr lang="es-CO" sz="2800" dirty="0" err="1">
                <a:solidFill>
                  <a:srgbClr val="79E735"/>
                </a:solidFill>
              </a:rPr>
              <a:t>development</a:t>
            </a:r>
            <a:endParaRPr lang="es-CO" sz="2800" dirty="0">
              <a:solidFill>
                <a:srgbClr val="79E735"/>
              </a:solidFill>
            </a:endParaRPr>
          </a:p>
        </p:txBody>
      </p:sp>
      <p:sp>
        <p:nvSpPr>
          <p:cNvPr id="3" name="Subtítulo 2">
            <a:extLst>
              <a:ext uri="{FF2B5EF4-FFF2-40B4-BE49-F238E27FC236}">
                <a16:creationId xmlns:a16="http://schemas.microsoft.com/office/drawing/2014/main" id="{D09B42AC-FCA4-4637-B886-F7E0E4F30A2C}"/>
              </a:ext>
            </a:extLst>
          </p:cNvPr>
          <p:cNvSpPr txBox="1">
            <a:spLocks/>
          </p:cNvSpPr>
          <p:nvPr/>
        </p:nvSpPr>
        <p:spPr>
          <a:xfrm>
            <a:off x="1365378" y="3645024"/>
            <a:ext cx="5092700" cy="165576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2400" dirty="0"/>
              <a:t>Juan José Urrego Hernandez</a:t>
            </a:r>
          </a:p>
          <a:p>
            <a:pPr marL="0" indent="0">
              <a:buNone/>
            </a:pPr>
            <a:r>
              <a:rPr lang="es-CO" sz="2400" dirty="0"/>
              <a:t>Cristian Camilo Herreño Mojica</a:t>
            </a:r>
          </a:p>
          <a:p>
            <a:endParaRPr lang="es-CO" sz="2400" dirty="0"/>
          </a:p>
          <a:p>
            <a:pPr marL="0" indent="0">
              <a:buNone/>
            </a:pPr>
            <a:r>
              <a:rPr lang="es-CO" sz="2400" dirty="0" err="1"/>
              <a:t>November</a:t>
            </a:r>
            <a:r>
              <a:rPr lang="es-CO" sz="2400" dirty="0"/>
              <a:t> 2021</a:t>
            </a:r>
          </a:p>
        </p:txBody>
      </p:sp>
    </p:spTree>
    <p:extLst>
      <p:ext uri="{BB962C8B-B14F-4D97-AF65-F5344CB8AC3E}">
        <p14:creationId xmlns:p14="http://schemas.microsoft.com/office/powerpoint/2010/main" val="3489246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384" imgH="384" progId="TCLayout.ActiveDocument.1">
                  <p:embed/>
                </p:oleObj>
              </mc:Choice>
              <mc:Fallback>
                <p:oleObj name="Diapositiva de think-cell" r:id="rId4" imgW="384" imgH="384" progId="TCLayout.ActiveDocument.1">
                  <p:embed/>
                  <p:pic>
                    <p:nvPicPr>
                      <p:cNvPr id="3" name="Objeto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ángulo 7">
            <a:extLst>
              <a:ext uri="{FF2B5EF4-FFF2-40B4-BE49-F238E27FC236}">
                <a16:creationId xmlns:a16="http://schemas.microsoft.com/office/drawing/2014/main" id="{FB29620C-8EDD-4373-9DF7-3459B392CC84}"/>
              </a:ext>
            </a:extLst>
          </p:cNvPr>
          <p:cNvSpPr/>
          <p:nvPr/>
        </p:nvSpPr>
        <p:spPr>
          <a:xfrm>
            <a:off x="0" y="0"/>
            <a:ext cx="2183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rial"/>
              <a:ea typeface="+mn-ea"/>
              <a:cs typeface="+mn-cs"/>
            </a:endParaRPr>
          </a:p>
        </p:txBody>
      </p:sp>
      <p:sp>
        <p:nvSpPr>
          <p:cNvPr id="38" name="TextBox 12">
            <a:extLst>
              <a:ext uri="{FF2B5EF4-FFF2-40B4-BE49-F238E27FC236}">
                <a16:creationId xmlns:a16="http://schemas.microsoft.com/office/drawing/2014/main" id="{E8E4EB9D-3F9C-4109-A6F7-B6E769CFDE16}"/>
              </a:ext>
            </a:extLst>
          </p:cNvPr>
          <p:cNvSpPr txBox="1"/>
          <p:nvPr/>
        </p:nvSpPr>
        <p:spPr>
          <a:xfrm>
            <a:off x="569844" y="129785"/>
            <a:ext cx="10464268" cy="535531"/>
          </a:xfrm>
          <a:prstGeom prst="rect">
            <a:avLst/>
          </a:prstGeom>
        </p:spPr>
        <p:txBody>
          <a:bodyPr vert="horz" lIns="91440" tIns="45720" rIns="91440" bIns="45720" rtlCol="0" anchor="ctr">
            <a:normAutofit/>
          </a:bodyPr>
          <a:lstStyle>
            <a:defPPr>
              <a:defRPr lang="es-CO"/>
            </a:defPPr>
            <a:lvl1pPr>
              <a:lnSpc>
                <a:spcPct val="90000"/>
              </a:lnSpc>
              <a:spcBef>
                <a:spcPct val="0"/>
              </a:spcBef>
              <a:buNone/>
              <a:defRPr sz="2800" b="1">
                <a:solidFill>
                  <a:schemeClr val="bg2">
                    <a:lumMod val="5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800" b="1" i="0" u="none" strike="noStrike" kern="1200" cap="none" spc="0" normalizeH="0" baseline="0" noProof="0" dirty="0">
                <a:ln>
                  <a:noFill/>
                </a:ln>
                <a:solidFill>
                  <a:prstClr val="black"/>
                </a:solidFill>
                <a:effectLst/>
                <a:uLnTx/>
                <a:uFillTx/>
                <a:latin typeface="Arial"/>
                <a:ea typeface="+mj-ea"/>
                <a:cs typeface="+mj-cs"/>
              </a:rPr>
              <a:t>Castilla </a:t>
            </a:r>
            <a:r>
              <a:rPr kumimoji="0" lang="es-CO" sz="2800" b="1" i="0" u="none" strike="noStrike" kern="1200" cap="none" spc="0" normalizeH="0" baseline="0" noProof="0" dirty="0" err="1">
                <a:ln>
                  <a:noFill/>
                </a:ln>
                <a:solidFill>
                  <a:prstClr val="black"/>
                </a:solidFill>
                <a:effectLst/>
                <a:uLnTx/>
                <a:uFillTx/>
                <a:latin typeface="Arial"/>
                <a:ea typeface="+mj-ea"/>
                <a:cs typeface="+mj-cs"/>
              </a:rPr>
              <a:t>oil</a:t>
            </a:r>
            <a:r>
              <a:rPr kumimoji="0" lang="es-CO" sz="2800" b="1" i="0" u="none" strike="noStrike" kern="1200" cap="none" spc="0" normalizeH="0" baseline="0" noProof="0" dirty="0">
                <a:ln>
                  <a:noFill/>
                </a:ln>
                <a:solidFill>
                  <a:prstClr val="black"/>
                </a:solidFill>
                <a:effectLst/>
                <a:uLnTx/>
                <a:uFillTx/>
                <a:latin typeface="Arial"/>
                <a:ea typeface="+mj-ea"/>
                <a:cs typeface="+mj-cs"/>
              </a:rPr>
              <a:t> </a:t>
            </a:r>
            <a:r>
              <a:rPr kumimoji="0" lang="es-CO" sz="2800" b="1" i="0" u="none" strike="noStrike" kern="1200" cap="none" spc="0" normalizeH="0" baseline="0" noProof="0" dirty="0" err="1">
                <a:ln>
                  <a:noFill/>
                </a:ln>
                <a:solidFill>
                  <a:prstClr val="black"/>
                </a:solidFill>
                <a:effectLst/>
                <a:uLnTx/>
                <a:uFillTx/>
                <a:latin typeface="Arial"/>
                <a:ea typeface="+mj-ea"/>
                <a:cs typeface="+mj-cs"/>
              </a:rPr>
              <a:t>field</a:t>
            </a:r>
            <a:endParaRPr kumimoji="0" lang="es-CO" sz="2800" b="1" i="0" u="none" strike="noStrike" kern="1200" cap="none" spc="0" normalizeH="0" baseline="0" noProof="0" dirty="0">
              <a:ln>
                <a:noFill/>
              </a:ln>
              <a:solidFill>
                <a:prstClr val="black"/>
              </a:solidFill>
              <a:effectLst/>
              <a:uLnTx/>
              <a:uFillTx/>
              <a:latin typeface="Arial"/>
              <a:ea typeface="+mj-ea"/>
              <a:cs typeface="+mj-cs"/>
            </a:endParaRPr>
          </a:p>
        </p:txBody>
      </p:sp>
      <p:graphicFrame>
        <p:nvGraphicFramePr>
          <p:cNvPr id="7" name="Tabla 6">
            <a:extLst>
              <a:ext uri="{FF2B5EF4-FFF2-40B4-BE49-F238E27FC236}">
                <a16:creationId xmlns:a16="http://schemas.microsoft.com/office/drawing/2014/main" id="{F9189C41-E507-4DF0-BAD5-A2F697CE3B4D}"/>
              </a:ext>
            </a:extLst>
          </p:cNvPr>
          <p:cNvGraphicFramePr>
            <a:graphicFrameLocks noGrp="1"/>
          </p:cNvGraphicFramePr>
          <p:nvPr>
            <p:extLst>
              <p:ext uri="{D42A27DB-BD31-4B8C-83A1-F6EECF244321}">
                <p14:modId xmlns:p14="http://schemas.microsoft.com/office/powerpoint/2010/main" val="3214017089"/>
              </p:ext>
            </p:extLst>
          </p:nvPr>
        </p:nvGraphicFramePr>
        <p:xfrm>
          <a:off x="671305" y="1640413"/>
          <a:ext cx="4740137" cy="4175203"/>
        </p:xfrm>
        <a:graphic>
          <a:graphicData uri="http://schemas.openxmlformats.org/drawingml/2006/table">
            <a:tbl>
              <a:tblPr/>
              <a:tblGrid>
                <a:gridCol w="1551876">
                  <a:extLst>
                    <a:ext uri="{9D8B030D-6E8A-4147-A177-3AD203B41FA5}">
                      <a16:colId xmlns:a16="http://schemas.microsoft.com/office/drawing/2014/main" val="739280986"/>
                    </a:ext>
                  </a:extLst>
                </a:gridCol>
                <a:gridCol w="1816924">
                  <a:extLst>
                    <a:ext uri="{9D8B030D-6E8A-4147-A177-3AD203B41FA5}">
                      <a16:colId xmlns:a16="http://schemas.microsoft.com/office/drawing/2014/main" val="797285233"/>
                    </a:ext>
                  </a:extLst>
                </a:gridCol>
                <a:gridCol w="1371337">
                  <a:extLst>
                    <a:ext uri="{9D8B030D-6E8A-4147-A177-3AD203B41FA5}">
                      <a16:colId xmlns:a16="http://schemas.microsoft.com/office/drawing/2014/main" val="3534630212"/>
                    </a:ext>
                  </a:extLst>
                </a:gridCol>
              </a:tblGrid>
              <a:tr h="459062">
                <a:tc rowSpan="5">
                  <a:txBody>
                    <a:bodyPr/>
                    <a:lstStyle/>
                    <a:p>
                      <a:pPr algn="ctr" fontAlgn="ctr"/>
                      <a:r>
                        <a:rPr lang="en-US" sz="1400" b="1" i="0" u="none" strike="noStrike" dirty="0">
                          <a:solidFill>
                            <a:srgbClr val="000000"/>
                          </a:solidFill>
                          <a:effectLst/>
                          <a:latin typeface="Calibri" panose="020F0502020204030204" pitchFamily="34" charset="0"/>
                        </a:rPr>
                        <a:t>Villages of Influence Municipality of Castilla La Nueva</a:t>
                      </a:r>
                      <a:endParaRPr lang="es-ES" sz="14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s-CO" sz="1400" b="0" i="0" u="none" strike="noStrike" dirty="0">
                          <a:solidFill>
                            <a:srgbClr val="000000"/>
                          </a:solidFill>
                          <a:effectLst/>
                          <a:latin typeface="Segoe UI" panose="020B0502040204020203" pitchFamily="34" charset="0"/>
                        </a:rPr>
                        <a:t>Betania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dirty="0">
                          <a:solidFill>
                            <a:srgbClr val="000000"/>
                          </a:solidFill>
                          <a:effectLst/>
                          <a:latin typeface="Segoe UI" panose="020B0502040204020203" pitchFamily="34" charset="0"/>
                        </a:rPr>
                        <a:t>San Agustín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0540350"/>
                  </a:ext>
                </a:extLst>
              </a:tr>
              <a:tr h="375825">
                <a:tc vMerge="1">
                  <a:txBody>
                    <a:bodyPr/>
                    <a:lstStyle/>
                    <a:p>
                      <a:endParaRPr lang="es-CO"/>
                    </a:p>
                  </a:txBody>
                  <a:tcPr/>
                </a:tc>
                <a:tc>
                  <a:txBody>
                    <a:bodyPr/>
                    <a:lstStyle/>
                    <a:p>
                      <a:pPr algn="l" fontAlgn="ctr"/>
                      <a:r>
                        <a:rPr lang="es-CO" sz="1400" b="0" i="0" u="none" strike="noStrike" dirty="0">
                          <a:solidFill>
                            <a:srgbClr val="000000"/>
                          </a:solidFill>
                          <a:effectLst/>
                          <a:latin typeface="Segoe UI" panose="020B0502040204020203" pitchFamily="34" charset="0"/>
                        </a:rPr>
                        <a:t>Caño Grande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dirty="0">
                          <a:solidFill>
                            <a:srgbClr val="000000"/>
                          </a:solidFill>
                          <a:effectLst/>
                          <a:latin typeface="Segoe UI" panose="020B0502040204020203" pitchFamily="34" charset="0"/>
                        </a:rPr>
                        <a:t>El </a:t>
                      </a:r>
                      <a:r>
                        <a:rPr lang="es-CO" sz="1400" b="0" i="0" u="none" strike="noStrike" dirty="0" err="1">
                          <a:solidFill>
                            <a:srgbClr val="000000"/>
                          </a:solidFill>
                          <a:effectLst/>
                          <a:latin typeface="Segoe UI" panose="020B0502040204020203" pitchFamily="34" charset="0"/>
                        </a:rPr>
                        <a:t>Turuy</a:t>
                      </a:r>
                      <a:endParaRPr lang="es-CO" sz="1400" b="0" i="0" u="none" strike="noStrike" dirty="0">
                        <a:solidFill>
                          <a:srgbClr val="000000"/>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7883664"/>
                  </a:ext>
                </a:extLst>
              </a:tr>
              <a:tr h="459062">
                <a:tc vMerge="1">
                  <a:txBody>
                    <a:bodyPr/>
                    <a:lstStyle/>
                    <a:p>
                      <a:endParaRPr lang="es-CO"/>
                    </a:p>
                  </a:txBody>
                  <a:tcPr/>
                </a:tc>
                <a:tc>
                  <a:txBody>
                    <a:bodyPr/>
                    <a:lstStyle/>
                    <a:p>
                      <a:pPr algn="l" fontAlgn="ctr"/>
                      <a:r>
                        <a:rPr lang="es-CO" sz="1400" b="0" i="0" u="none" strike="noStrike" dirty="0">
                          <a:solidFill>
                            <a:srgbClr val="000000"/>
                          </a:solidFill>
                          <a:effectLst/>
                          <a:latin typeface="Segoe UI" panose="020B0502040204020203" pitchFamily="34" charset="0"/>
                        </a:rPr>
                        <a:t>Cacayal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dirty="0">
                          <a:solidFill>
                            <a:srgbClr val="000000"/>
                          </a:solidFill>
                          <a:effectLst/>
                          <a:latin typeface="Segoe UI" panose="020B0502040204020203" pitchFamily="34" charset="0"/>
                        </a:rPr>
                        <a:t>San Antonio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988964"/>
                  </a:ext>
                </a:extLst>
              </a:tr>
              <a:tr h="459062">
                <a:tc vMerge="1">
                  <a:txBody>
                    <a:bodyPr/>
                    <a:lstStyle/>
                    <a:p>
                      <a:endParaRPr lang="es-CO"/>
                    </a:p>
                  </a:txBody>
                  <a:tcPr/>
                </a:tc>
                <a:tc>
                  <a:txBody>
                    <a:bodyPr/>
                    <a:lstStyle/>
                    <a:p>
                      <a:pPr algn="l" fontAlgn="ctr"/>
                      <a:r>
                        <a:rPr lang="es-CO" sz="1400" b="0" i="0" u="none" strike="noStrike" dirty="0">
                          <a:solidFill>
                            <a:srgbClr val="000000"/>
                          </a:solidFill>
                          <a:effectLst/>
                          <a:latin typeface="Segoe UI" panose="020B0502040204020203" pitchFamily="34" charset="0"/>
                        </a:rPr>
                        <a:t>Sabanas del Rosario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dirty="0">
                          <a:solidFill>
                            <a:srgbClr val="000000"/>
                          </a:solidFill>
                          <a:effectLst/>
                          <a:latin typeface="Segoe UI" panose="020B0502040204020203" pitchFamily="34" charset="0"/>
                        </a:rPr>
                        <a:t>San Lorenzo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9979512"/>
                  </a:ext>
                </a:extLst>
              </a:tr>
              <a:tr h="459062">
                <a:tc vMerge="1">
                  <a:txBody>
                    <a:bodyPr/>
                    <a:lstStyle/>
                    <a:p>
                      <a:endParaRPr lang="es-CO"/>
                    </a:p>
                  </a:txBody>
                  <a:tcPr/>
                </a:tc>
                <a:tc>
                  <a:txBody>
                    <a:bodyPr/>
                    <a:lstStyle/>
                    <a:p>
                      <a:pPr algn="l" fontAlgn="ctr"/>
                      <a:r>
                        <a:rPr lang="es-CO" sz="1400" b="0" i="0" u="none" strike="noStrike" dirty="0">
                          <a:solidFill>
                            <a:srgbClr val="000000"/>
                          </a:solidFill>
                          <a:effectLst/>
                          <a:latin typeface="Segoe UI" panose="020B0502040204020203" pitchFamily="34" charset="0"/>
                        </a:rPr>
                        <a:t>El Centro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dirty="0">
                          <a:solidFill>
                            <a:srgbClr val="000000"/>
                          </a:solidFill>
                          <a:effectLst/>
                          <a:latin typeface="Segoe UI" panose="020B0502040204020203" pitchFamily="34" charset="0"/>
                        </a:rPr>
                        <a:t>Las Violetas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4775680"/>
                  </a:ext>
                </a:extLst>
              </a:tr>
              <a:tr h="459062">
                <a:tc rowSpan="3">
                  <a:txBody>
                    <a:bodyPr/>
                    <a:lstStyle/>
                    <a:p>
                      <a:pPr algn="ctr" fontAlgn="ctr"/>
                      <a:r>
                        <a:rPr lang="en-US" sz="1400" b="1" i="0" u="none" strike="noStrike" dirty="0">
                          <a:solidFill>
                            <a:srgbClr val="000000"/>
                          </a:solidFill>
                          <a:effectLst/>
                          <a:latin typeface="Calibri" panose="020F0502020204030204" pitchFamily="34" charset="0"/>
                        </a:rPr>
                        <a:t>Villages of influence Municipality of </a:t>
                      </a:r>
                      <a:r>
                        <a:rPr lang="en-US" sz="1400" b="1" i="0" u="none" strike="noStrike" dirty="0" err="1">
                          <a:solidFill>
                            <a:srgbClr val="000000"/>
                          </a:solidFill>
                          <a:effectLst/>
                          <a:latin typeface="Calibri" panose="020F0502020204030204" pitchFamily="34" charset="0"/>
                        </a:rPr>
                        <a:t>Acacías</a:t>
                      </a:r>
                      <a:endParaRPr lang="es-CO" sz="14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ctr"/>
                      <a:r>
                        <a:rPr lang="es-CO" sz="1400" b="0" i="0" u="none" strike="noStrike" dirty="0">
                          <a:solidFill>
                            <a:srgbClr val="000000"/>
                          </a:solidFill>
                          <a:effectLst/>
                          <a:latin typeface="Segoe UI" panose="020B0502040204020203" pitchFamily="34" charset="0"/>
                        </a:rPr>
                        <a:t>El Triunfo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a:solidFill>
                            <a:srgbClr val="000000"/>
                          </a:solidFill>
                          <a:effectLst/>
                          <a:latin typeface="Segoe UI" panose="020B0502040204020203" pitchFamily="34" charset="0"/>
                        </a:rPr>
                        <a:t>La Primavera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268703"/>
                  </a:ext>
                </a:extLst>
              </a:tr>
              <a:tr h="390637">
                <a:tc vMerge="1">
                  <a:txBody>
                    <a:bodyPr/>
                    <a:lstStyle/>
                    <a:p>
                      <a:endParaRPr lang="es-CO"/>
                    </a:p>
                  </a:txBody>
                  <a:tcPr/>
                </a:tc>
                <a:tc>
                  <a:txBody>
                    <a:bodyPr/>
                    <a:lstStyle/>
                    <a:p>
                      <a:pPr algn="l" fontAlgn="ctr"/>
                      <a:r>
                        <a:rPr lang="es-CO" sz="1400" b="0" i="0" u="none" strike="noStrike" dirty="0">
                          <a:solidFill>
                            <a:srgbClr val="000000"/>
                          </a:solidFill>
                          <a:effectLst/>
                          <a:latin typeface="Segoe UI" panose="020B0502040204020203" pitchFamily="34" charset="0"/>
                        </a:rPr>
                        <a:t>Santa Rosa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a:solidFill>
                            <a:srgbClr val="000000"/>
                          </a:solidFill>
                          <a:effectLst/>
                          <a:latin typeface="Segoe UI" panose="020B0502040204020203" pitchFamily="34" charset="0"/>
                        </a:rPr>
                        <a:t>La Unión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05215"/>
                  </a:ext>
                </a:extLst>
              </a:tr>
              <a:tr h="463826">
                <a:tc vMerge="1">
                  <a:txBody>
                    <a:bodyPr/>
                    <a:lstStyle/>
                    <a:p>
                      <a:endParaRPr lang="es-CO"/>
                    </a:p>
                  </a:txBody>
                  <a:tcPr/>
                </a:tc>
                <a:tc>
                  <a:txBody>
                    <a:bodyPr/>
                    <a:lstStyle/>
                    <a:p>
                      <a:pPr algn="l" fontAlgn="ctr"/>
                      <a:r>
                        <a:rPr lang="es-CO" sz="1400" b="0" i="0" u="none" strike="noStrike" dirty="0">
                          <a:solidFill>
                            <a:srgbClr val="000000"/>
                          </a:solidFill>
                          <a:effectLst/>
                          <a:latin typeface="Segoe UI" panose="020B0502040204020203" pitchFamily="34" charset="0"/>
                        </a:rPr>
                        <a:t>Patio Bonito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400" b="0" i="0" u="none" strike="noStrike" dirty="0">
                          <a:solidFill>
                            <a:srgbClr val="000000"/>
                          </a:solidFill>
                          <a:effectLst/>
                          <a:latin typeface="Segoe UI" panose="020B0502040204020203"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929762"/>
                  </a:ext>
                </a:extLst>
              </a:tr>
              <a:tr h="516835">
                <a:tc>
                  <a:txBody>
                    <a:bodyPr/>
                    <a:lstStyle/>
                    <a:p>
                      <a:pPr algn="ctr" fontAlgn="ctr"/>
                      <a:r>
                        <a:rPr lang="es-CO" sz="1400" b="1" i="0" u="none" strike="noStrike" dirty="0" err="1">
                          <a:solidFill>
                            <a:srgbClr val="000000"/>
                          </a:solidFill>
                          <a:effectLst/>
                          <a:latin typeface="Calibri" panose="020F0502020204030204" pitchFamily="34" charset="0"/>
                        </a:rPr>
                        <a:t>Villages</a:t>
                      </a:r>
                      <a:r>
                        <a:rPr lang="es-CO" sz="1400" b="1" i="0" u="none" strike="noStrike" dirty="0">
                          <a:solidFill>
                            <a:srgbClr val="000000"/>
                          </a:solidFill>
                          <a:effectLst/>
                          <a:latin typeface="Calibri" panose="020F0502020204030204" pitchFamily="34" charset="0"/>
                        </a:rPr>
                        <a:t> </a:t>
                      </a:r>
                      <a:r>
                        <a:rPr lang="es-CO" sz="1400" b="1" i="0" u="none" strike="noStrike" dirty="0" err="1">
                          <a:solidFill>
                            <a:srgbClr val="000000"/>
                          </a:solidFill>
                          <a:effectLst/>
                          <a:latin typeface="Calibri" panose="020F0502020204030204" pitchFamily="34" charset="0"/>
                        </a:rPr>
                        <a:t>of</a:t>
                      </a:r>
                      <a:r>
                        <a:rPr lang="es-CO" sz="1400" b="1" i="0" u="none" strike="noStrike" dirty="0">
                          <a:solidFill>
                            <a:srgbClr val="000000"/>
                          </a:solidFill>
                          <a:effectLst/>
                          <a:latin typeface="Calibri" panose="020F0502020204030204" pitchFamily="34" charset="0"/>
                        </a:rPr>
                        <a:t> </a:t>
                      </a:r>
                      <a:r>
                        <a:rPr lang="es-CO" sz="1400" b="1" i="0" u="none" strike="noStrike" dirty="0" err="1">
                          <a:solidFill>
                            <a:srgbClr val="000000"/>
                          </a:solidFill>
                          <a:effectLst/>
                          <a:latin typeface="Calibri" panose="020F0502020204030204" pitchFamily="34" charset="0"/>
                        </a:rPr>
                        <a:t>influence</a:t>
                      </a:r>
                      <a:r>
                        <a:rPr lang="es-CO" sz="1400" b="1" i="0" u="none" strike="noStrike" dirty="0">
                          <a:solidFill>
                            <a:srgbClr val="000000"/>
                          </a:solidFill>
                          <a:effectLst/>
                          <a:latin typeface="Calibri" panose="020F0502020204030204" pitchFamily="34" charset="0"/>
                        </a:rPr>
                        <a:t> </a:t>
                      </a:r>
                      <a:r>
                        <a:rPr lang="es-CO" sz="1400" b="1" i="0" u="none" strike="noStrike" dirty="0" err="1">
                          <a:solidFill>
                            <a:srgbClr val="000000"/>
                          </a:solidFill>
                          <a:effectLst/>
                          <a:latin typeface="Calibri" panose="020F0502020204030204" pitchFamily="34" charset="0"/>
                        </a:rPr>
                        <a:t>Municipality</a:t>
                      </a:r>
                      <a:r>
                        <a:rPr lang="es-CO" sz="1400" b="1" i="0" u="none" strike="noStrike" dirty="0">
                          <a:solidFill>
                            <a:srgbClr val="000000"/>
                          </a:solidFill>
                          <a:effectLst/>
                          <a:latin typeface="Calibri" panose="020F0502020204030204" pitchFamily="34" charset="0"/>
                        </a:rPr>
                        <a:t> Villavicencio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gridSpan="2">
                  <a:txBody>
                    <a:bodyPr/>
                    <a:lstStyle/>
                    <a:p>
                      <a:pPr algn="ctr" fontAlgn="ctr"/>
                      <a:r>
                        <a:rPr lang="es-CO" sz="1400" b="0" i="0" u="none" strike="noStrike" dirty="0">
                          <a:solidFill>
                            <a:srgbClr val="000000"/>
                          </a:solidFill>
                          <a:effectLst/>
                          <a:latin typeface="Segoe UI" panose="020B0502040204020203" pitchFamily="34" charset="0"/>
                        </a:rPr>
                        <a:t>Vegas del Guayuriba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extLst>
                  <a:ext uri="{0D108BD9-81ED-4DB2-BD59-A6C34878D82A}">
                    <a16:rowId xmlns:a16="http://schemas.microsoft.com/office/drawing/2014/main" val="581937782"/>
                  </a:ext>
                </a:extLst>
              </a:tr>
            </a:tbl>
          </a:graphicData>
        </a:graphic>
      </p:graphicFrame>
      <p:sp>
        <p:nvSpPr>
          <p:cNvPr id="10" name="TextBox 12">
            <a:extLst>
              <a:ext uri="{FF2B5EF4-FFF2-40B4-BE49-F238E27FC236}">
                <a16:creationId xmlns:a16="http://schemas.microsoft.com/office/drawing/2014/main" id="{08929679-C64C-4F78-A74E-02EDB8E88C6D}"/>
              </a:ext>
            </a:extLst>
          </p:cNvPr>
          <p:cNvSpPr txBox="1"/>
          <p:nvPr/>
        </p:nvSpPr>
        <p:spPr>
          <a:xfrm>
            <a:off x="569844" y="753544"/>
            <a:ext cx="4280451" cy="535531"/>
          </a:xfrm>
          <a:prstGeom prst="rect">
            <a:avLst/>
          </a:prstGeom>
        </p:spPr>
        <p:txBody>
          <a:bodyPr vert="horz" lIns="91440" tIns="45720" rIns="91440" bIns="45720" rtlCol="0" anchor="ctr">
            <a:normAutofit/>
          </a:bodyPr>
          <a:lstStyle>
            <a:defPPr>
              <a:defRPr lang="es-CO"/>
            </a:defPPr>
            <a:lvl1pPr>
              <a:lnSpc>
                <a:spcPct val="90000"/>
              </a:lnSpc>
              <a:spcBef>
                <a:spcPct val="0"/>
              </a:spcBef>
              <a:buNone/>
              <a:defRPr sz="2800" b="1">
                <a:solidFill>
                  <a:schemeClr val="bg2">
                    <a:lumMod val="50000"/>
                  </a:schemeClr>
                </a:solidFill>
                <a:latin typeface="+mj-lt"/>
                <a:ea typeface="+mj-ea"/>
                <a:cs typeface="+mj-cs"/>
              </a:defRPr>
            </a:lvl1pPr>
          </a:lstStyle>
          <a:p>
            <a:pPr lvl="0">
              <a:defRPr/>
            </a:pPr>
            <a:r>
              <a:rPr lang="es-CO" sz="2000" dirty="0" err="1">
                <a:solidFill>
                  <a:prstClr val="black">
                    <a:lumMod val="75000"/>
                    <a:lumOff val="25000"/>
                  </a:prstClr>
                </a:solidFill>
              </a:rPr>
              <a:t>Area</a:t>
            </a:r>
            <a:r>
              <a:rPr lang="es-CO" sz="2000" dirty="0">
                <a:solidFill>
                  <a:prstClr val="black">
                    <a:lumMod val="75000"/>
                    <a:lumOff val="25000"/>
                  </a:prstClr>
                </a:solidFill>
              </a:rPr>
              <a:t> </a:t>
            </a:r>
            <a:r>
              <a:rPr lang="es-CO" sz="2000" dirty="0" err="1">
                <a:solidFill>
                  <a:prstClr val="black">
                    <a:lumMod val="75000"/>
                    <a:lumOff val="25000"/>
                  </a:prstClr>
                </a:solidFill>
              </a:rPr>
              <a:t>of</a:t>
            </a:r>
            <a:r>
              <a:rPr lang="es-CO" sz="2000" dirty="0">
                <a:solidFill>
                  <a:prstClr val="black">
                    <a:lumMod val="75000"/>
                    <a:lumOff val="25000"/>
                  </a:prstClr>
                </a:solidFill>
              </a:rPr>
              <a:t> </a:t>
            </a:r>
            <a:r>
              <a:rPr lang="es-CO" sz="2000" dirty="0" err="1">
                <a:solidFill>
                  <a:prstClr val="black">
                    <a:lumMod val="75000"/>
                    <a:lumOff val="25000"/>
                  </a:prstClr>
                </a:solidFill>
              </a:rPr>
              <a:t>influence</a:t>
            </a:r>
            <a:r>
              <a:rPr lang="es-CO" sz="2000" dirty="0">
                <a:solidFill>
                  <a:prstClr val="black">
                    <a:lumMod val="75000"/>
                    <a:lumOff val="25000"/>
                  </a:prstClr>
                </a:solidFill>
              </a:rPr>
              <a:t> </a:t>
            </a:r>
            <a:r>
              <a:rPr kumimoji="0" lang="es-CO" sz="2000" b="1" i="0" u="none" strike="noStrike" kern="1200" cap="none" spc="0" normalizeH="0" baseline="0" noProof="0" dirty="0">
                <a:ln>
                  <a:noFill/>
                </a:ln>
                <a:solidFill>
                  <a:prstClr val="black">
                    <a:lumMod val="75000"/>
                    <a:lumOff val="25000"/>
                  </a:prstClr>
                </a:solidFill>
                <a:effectLst/>
                <a:uLnTx/>
                <a:uFillTx/>
                <a:latin typeface="Arial"/>
                <a:ea typeface="+mj-ea"/>
                <a:cs typeface="+mj-cs"/>
              </a:rPr>
              <a:t>Castilla </a:t>
            </a:r>
          </a:p>
        </p:txBody>
      </p:sp>
      <p:sp>
        <p:nvSpPr>
          <p:cNvPr id="11" name="TextBox 12">
            <a:extLst>
              <a:ext uri="{FF2B5EF4-FFF2-40B4-BE49-F238E27FC236}">
                <a16:creationId xmlns:a16="http://schemas.microsoft.com/office/drawing/2014/main" id="{5281066A-EA2B-4C25-8EBA-ECF292F86D6A}"/>
              </a:ext>
            </a:extLst>
          </p:cNvPr>
          <p:cNvSpPr txBox="1"/>
          <p:nvPr/>
        </p:nvSpPr>
        <p:spPr>
          <a:xfrm>
            <a:off x="5864383" y="753544"/>
            <a:ext cx="4280451" cy="535531"/>
          </a:xfrm>
          <a:prstGeom prst="rect">
            <a:avLst/>
          </a:prstGeom>
        </p:spPr>
        <p:txBody>
          <a:bodyPr vert="horz" lIns="91440" tIns="45720" rIns="91440" bIns="45720" rtlCol="0" anchor="ctr">
            <a:normAutofit/>
          </a:bodyPr>
          <a:lstStyle>
            <a:defPPr>
              <a:defRPr lang="es-CO"/>
            </a:defPPr>
            <a:lvl1pPr>
              <a:lnSpc>
                <a:spcPct val="90000"/>
              </a:lnSpc>
              <a:spcBef>
                <a:spcPct val="0"/>
              </a:spcBef>
              <a:buNone/>
              <a:defRPr sz="2800" b="1">
                <a:solidFill>
                  <a:schemeClr val="bg2">
                    <a:lumMod val="50000"/>
                  </a:schemeClr>
                </a:solidFill>
                <a:latin typeface="+mj-lt"/>
                <a:ea typeface="+mj-ea"/>
                <a:cs typeface="+mj-cs"/>
              </a:defRPr>
            </a:lvl1pPr>
          </a:lstStyle>
          <a:p>
            <a:pPr lvl="0">
              <a:defRPr/>
            </a:pPr>
            <a:r>
              <a:rPr lang="es-CO" sz="2000" dirty="0" err="1">
                <a:solidFill>
                  <a:prstClr val="black">
                    <a:lumMod val="75000"/>
                    <a:lumOff val="25000"/>
                  </a:prstClr>
                </a:solidFill>
              </a:rPr>
              <a:t>Taxonomy</a:t>
            </a:r>
            <a:endParaRPr kumimoji="0" lang="es-CO" sz="2000" b="1" i="0" u="none" strike="noStrike" kern="1200" cap="none" spc="0" normalizeH="0" baseline="0" noProof="0" dirty="0">
              <a:ln>
                <a:noFill/>
              </a:ln>
              <a:solidFill>
                <a:prstClr val="black">
                  <a:lumMod val="75000"/>
                  <a:lumOff val="25000"/>
                </a:prstClr>
              </a:solidFill>
              <a:effectLst/>
              <a:uLnTx/>
              <a:uFillTx/>
              <a:latin typeface="Arial"/>
              <a:ea typeface="+mj-ea"/>
              <a:cs typeface="+mj-cs"/>
            </a:endParaRPr>
          </a:p>
        </p:txBody>
      </p:sp>
      <p:sp>
        <p:nvSpPr>
          <p:cNvPr id="9" name="CuadroTexto 8">
            <a:extLst>
              <a:ext uri="{FF2B5EF4-FFF2-40B4-BE49-F238E27FC236}">
                <a16:creationId xmlns:a16="http://schemas.microsoft.com/office/drawing/2014/main" id="{8119985A-9F68-4D38-85EC-6D52358D857C}"/>
              </a:ext>
            </a:extLst>
          </p:cNvPr>
          <p:cNvSpPr txBox="1"/>
          <p:nvPr/>
        </p:nvSpPr>
        <p:spPr>
          <a:xfrm>
            <a:off x="5864383" y="1316803"/>
            <a:ext cx="5185741" cy="877163"/>
          </a:xfrm>
          <a:prstGeom prst="rect">
            <a:avLst/>
          </a:prstGeom>
          <a:noFill/>
        </p:spPr>
        <p:txBody>
          <a:bodyPr wrap="square" rtlCol="0">
            <a:spAutoFit/>
          </a:bodyPr>
          <a:lstStyle/>
          <a:p>
            <a:pPr lvl="0" algn="just">
              <a:defRPr/>
            </a:pPr>
            <a:r>
              <a:rPr lang="es-CO" sz="1700" b="1" dirty="0">
                <a:solidFill>
                  <a:prstClr val="black"/>
                </a:solidFill>
              </a:rPr>
              <a:t>TIER </a:t>
            </a:r>
            <a:r>
              <a:rPr lang="es-CO" sz="1700" b="1" dirty="0" err="1">
                <a:solidFill>
                  <a:prstClr val="black"/>
                </a:solidFill>
              </a:rPr>
              <a:t>Asset</a:t>
            </a:r>
            <a:r>
              <a:rPr kumimoji="0" lang="es-CO" sz="1700" b="1" i="0" u="none" strike="noStrike" kern="1200" cap="none" spc="0" normalizeH="0" baseline="0" noProof="0" dirty="0">
                <a:ln>
                  <a:noFill/>
                </a:ln>
                <a:solidFill>
                  <a:prstClr val="black"/>
                </a:solidFill>
                <a:effectLst/>
                <a:uLnTx/>
                <a:uFillTx/>
                <a:latin typeface="Arial"/>
                <a:ea typeface="+mn-ea"/>
                <a:cs typeface="+mn-cs"/>
              </a:rPr>
              <a:t>: </a:t>
            </a:r>
            <a:r>
              <a:rPr kumimoji="0" lang="es-CO" sz="1700" b="0" i="0" u="none" strike="noStrike" kern="1200" cap="none" spc="0" normalizeH="0" baseline="0" noProof="0" dirty="0">
                <a:ln>
                  <a:noFill/>
                </a:ln>
                <a:solidFill>
                  <a:prstClr val="black"/>
                </a:solidFill>
                <a:effectLst/>
                <a:uLnTx/>
                <a:uFillTx/>
                <a:latin typeface="Arial"/>
                <a:ea typeface="+mn-ea"/>
                <a:cs typeface="+mn-cs"/>
              </a:rPr>
              <a:t>1* </a:t>
            </a:r>
          </a:p>
          <a:p>
            <a:pPr lvl="0" algn="just">
              <a:defRPr/>
            </a:pPr>
            <a:r>
              <a:rPr lang="es-CO" sz="1700" b="1" dirty="0" err="1">
                <a:solidFill>
                  <a:prstClr val="black"/>
                </a:solidFill>
              </a:rPr>
              <a:t>Initial</a:t>
            </a:r>
            <a:r>
              <a:rPr lang="es-CO" sz="1700" b="1" dirty="0">
                <a:solidFill>
                  <a:prstClr val="black"/>
                </a:solidFill>
              </a:rPr>
              <a:t> Social </a:t>
            </a:r>
            <a:r>
              <a:rPr lang="es-CO" sz="1700" b="1" dirty="0" err="1">
                <a:solidFill>
                  <a:prstClr val="black"/>
                </a:solidFill>
              </a:rPr>
              <a:t>Risk</a:t>
            </a:r>
            <a:r>
              <a:rPr kumimoji="0" lang="es-CO" sz="1700" b="1" i="0" u="none" strike="noStrike" kern="1200" cap="none" spc="0" normalizeH="0" baseline="0" noProof="0" dirty="0">
                <a:ln>
                  <a:noFill/>
                </a:ln>
                <a:solidFill>
                  <a:prstClr val="black"/>
                </a:solidFill>
                <a:effectLst/>
                <a:uLnTx/>
                <a:uFillTx/>
                <a:latin typeface="Arial"/>
                <a:ea typeface="+mn-ea"/>
                <a:cs typeface="+mn-cs"/>
              </a:rPr>
              <a:t>: </a:t>
            </a:r>
            <a:r>
              <a:rPr kumimoji="0" lang="es-CO" sz="1700" b="0" i="0" u="none" strike="noStrike" kern="1200" cap="none" spc="0" normalizeH="0" baseline="0" noProof="0" dirty="0">
                <a:ln>
                  <a:noFill/>
                </a:ln>
                <a:solidFill>
                  <a:prstClr val="black"/>
                </a:solidFill>
                <a:effectLst/>
                <a:uLnTx/>
                <a:uFillTx/>
                <a:latin typeface="Arial"/>
                <a:ea typeface="+mn-ea"/>
                <a:cs typeface="+mn-cs"/>
              </a:rPr>
              <a:t>10% (</a:t>
            </a:r>
            <a:r>
              <a:rPr lang="es-CO" sz="1700" dirty="0">
                <a:solidFill>
                  <a:prstClr val="black"/>
                </a:solidFill>
              </a:rPr>
              <a:t>Low</a:t>
            </a:r>
            <a:r>
              <a:rPr kumimoji="0" lang="es-CO" sz="1700" b="0" i="0" u="none" strike="noStrike" kern="1200" cap="none" spc="0" normalizeH="0" baseline="0" noProof="0" dirty="0">
                <a:ln>
                  <a:noFill/>
                </a:ln>
                <a:solidFill>
                  <a:prstClr val="black"/>
                </a:solidFill>
                <a:effectLst/>
                <a:uLnTx/>
                <a:uFillTx/>
                <a:latin typeface="Arial"/>
                <a:ea typeface="+mn-ea"/>
                <a:cs typeface="+mn-cs"/>
              </a:rPr>
              <a:t>)</a:t>
            </a:r>
          </a:p>
          <a:p>
            <a:pPr lvl="0" algn="just">
              <a:defRPr/>
            </a:pPr>
            <a:r>
              <a:rPr lang="es-CO" sz="1700" b="1" dirty="0">
                <a:solidFill>
                  <a:prstClr val="black"/>
                </a:solidFill>
              </a:rPr>
              <a:t>Social </a:t>
            </a:r>
            <a:r>
              <a:rPr lang="es-CO" sz="1700" b="1" dirty="0" err="1">
                <a:solidFill>
                  <a:prstClr val="black"/>
                </a:solidFill>
              </a:rPr>
              <a:t>Risk</a:t>
            </a:r>
            <a:r>
              <a:rPr lang="es-CO" sz="1700" b="1" dirty="0">
                <a:solidFill>
                  <a:prstClr val="black"/>
                </a:solidFill>
              </a:rPr>
              <a:t> </a:t>
            </a:r>
            <a:r>
              <a:rPr lang="es-CO" sz="1700" b="1" dirty="0" err="1">
                <a:solidFill>
                  <a:prstClr val="black"/>
                </a:solidFill>
              </a:rPr>
              <a:t>with</a:t>
            </a:r>
            <a:r>
              <a:rPr lang="es-CO" sz="1700" b="1" dirty="0">
                <a:solidFill>
                  <a:prstClr val="black"/>
                </a:solidFill>
              </a:rPr>
              <a:t> </a:t>
            </a:r>
            <a:r>
              <a:rPr lang="es-CO" sz="1700" b="1" dirty="0" err="1">
                <a:solidFill>
                  <a:prstClr val="black"/>
                </a:solidFill>
              </a:rPr>
              <a:t>Manageability</a:t>
            </a:r>
            <a:r>
              <a:rPr kumimoji="0" lang="es-CO" sz="1700" b="0" i="0" u="none" strike="noStrike" kern="1200" cap="none" spc="0" normalizeH="0" baseline="0" noProof="0" dirty="0">
                <a:ln>
                  <a:noFill/>
                </a:ln>
                <a:solidFill>
                  <a:prstClr val="black"/>
                </a:solidFill>
                <a:effectLst/>
                <a:uLnTx/>
                <a:uFillTx/>
                <a:latin typeface="Arial"/>
                <a:ea typeface="+mn-ea"/>
                <a:cs typeface="+mn-cs"/>
              </a:rPr>
              <a:t>: 10% (</a:t>
            </a:r>
            <a:r>
              <a:rPr lang="es-CO" sz="1700" dirty="0">
                <a:solidFill>
                  <a:prstClr val="black"/>
                </a:solidFill>
              </a:rPr>
              <a:t>Low</a:t>
            </a:r>
            <a:r>
              <a:rPr kumimoji="0" lang="es-CO" sz="1700" b="0" i="0" u="none" strike="noStrike" kern="1200" cap="none" spc="0" normalizeH="0" baseline="0" noProof="0" dirty="0">
                <a:ln>
                  <a:noFill/>
                </a:ln>
                <a:solidFill>
                  <a:prstClr val="black"/>
                </a:solidFill>
                <a:effectLst/>
                <a:uLnTx/>
                <a:uFillTx/>
                <a:latin typeface="Arial"/>
                <a:ea typeface="+mn-ea"/>
                <a:cs typeface="+mn-cs"/>
              </a:rPr>
              <a:t>)</a:t>
            </a:r>
          </a:p>
        </p:txBody>
      </p:sp>
      <p:graphicFrame>
        <p:nvGraphicFramePr>
          <p:cNvPr id="14" name="Tabla 13">
            <a:extLst>
              <a:ext uri="{FF2B5EF4-FFF2-40B4-BE49-F238E27FC236}">
                <a16:creationId xmlns:a16="http://schemas.microsoft.com/office/drawing/2014/main" id="{93B777BD-9304-4D91-9368-15EB0594817D}"/>
              </a:ext>
            </a:extLst>
          </p:cNvPr>
          <p:cNvGraphicFramePr>
            <a:graphicFrameLocks noGrp="1"/>
          </p:cNvGraphicFramePr>
          <p:nvPr/>
        </p:nvGraphicFramePr>
        <p:xfrm>
          <a:off x="5989984" y="2264597"/>
          <a:ext cx="5605669" cy="3276600"/>
        </p:xfrm>
        <a:graphic>
          <a:graphicData uri="http://schemas.openxmlformats.org/drawingml/2006/table">
            <a:tbl>
              <a:tblPr/>
              <a:tblGrid>
                <a:gridCol w="1446772">
                  <a:extLst>
                    <a:ext uri="{9D8B030D-6E8A-4147-A177-3AD203B41FA5}">
                      <a16:colId xmlns:a16="http://schemas.microsoft.com/office/drawing/2014/main" val="885026047"/>
                    </a:ext>
                  </a:extLst>
                </a:gridCol>
                <a:gridCol w="4158897">
                  <a:extLst>
                    <a:ext uri="{9D8B030D-6E8A-4147-A177-3AD203B41FA5}">
                      <a16:colId xmlns:a16="http://schemas.microsoft.com/office/drawing/2014/main" val="979105004"/>
                    </a:ext>
                  </a:extLst>
                </a:gridCol>
              </a:tblGrid>
              <a:tr h="429838">
                <a:tc rowSpan="4">
                  <a:txBody>
                    <a:bodyPr/>
                    <a:lstStyle/>
                    <a:p>
                      <a:pPr marL="0" algn="ctr" defTabSz="914400" rtl="0" eaLnBrk="1" fontAlgn="ctr" latinLnBrk="0" hangingPunct="1"/>
                      <a:r>
                        <a:rPr lang="en-US" sz="1400" b="1" i="0" u="none" strike="noStrike" kern="1200" dirty="0">
                          <a:solidFill>
                            <a:srgbClr val="000000"/>
                          </a:solidFill>
                          <a:effectLst/>
                          <a:latin typeface="Calibri" panose="020F0502020204030204" pitchFamily="34" charset="0"/>
                          <a:ea typeface="+mn-ea"/>
                          <a:cs typeface="+mn-cs"/>
                        </a:rPr>
                        <a:t>Main causes of social risk</a:t>
                      </a:r>
                      <a:endParaRPr lang="es-CO" sz="1400" b="1" i="0" u="none" strike="noStrike" kern="1200" dirty="0">
                        <a:solidFill>
                          <a:srgbClr val="000000"/>
                        </a:solidFill>
                        <a:effectLst/>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500" b="0" i="0" u="none" strike="noStrike" dirty="0">
                          <a:solidFill>
                            <a:srgbClr val="000000"/>
                          </a:solidFill>
                          <a:effectLst/>
                          <a:latin typeface="Calibri" panose="020F0502020204030204" pitchFamily="34" charset="0"/>
                        </a:rPr>
                        <a:t>Delays in the attention and fulfillment of commitments by </a:t>
                      </a:r>
                      <a:r>
                        <a:rPr lang="en-US" sz="1500" b="0" i="0" u="none" strike="noStrike" dirty="0" err="1">
                          <a:solidFill>
                            <a:srgbClr val="000000"/>
                          </a:solidFill>
                          <a:effectLst/>
                          <a:latin typeface="Calibri" panose="020F0502020204030204" pitchFamily="34" charset="0"/>
                        </a:rPr>
                        <a:t>Ecopetrol</a:t>
                      </a:r>
                      <a:r>
                        <a:rPr lang="en-US" sz="1500" b="0" i="0" u="none" strike="noStrike" dirty="0">
                          <a:solidFill>
                            <a:srgbClr val="000000"/>
                          </a:solidFill>
                          <a:effectLst/>
                          <a:latin typeface="Calibri" panose="020F0502020204030204" pitchFamily="34" charset="0"/>
                        </a:rPr>
                        <a:t>.</a:t>
                      </a:r>
                      <a:endParaRPr lang="es-ES"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2407344"/>
                  </a:ext>
                </a:extLst>
              </a:tr>
              <a:tr h="767260">
                <a:tc vMerge="1">
                  <a:txBody>
                    <a:bodyPr/>
                    <a:lstStyle/>
                    <a:p>
                      <a:endParaRPr lang="es-CO"/>
                    </a:p>
                  </a:txBody>
                  <a:tcPr/>
                </a:tc>
                <a:tc>
                  <a:txBody>
                    <a:bodyPr/>
                    <a:lstStyle/>
                    <a:p>
                      <a:pPr algn="l" fontAlgn="b"/>
                      <a:r>
                        <a:rPr lang="en-US" sz="1500" b="0" i="0" u="none" strike="noStrike" dirty="0">
                          <a:solidFill>
                            <a:srgbClr val="000000"/>
                          </a:solidFill>
                          <a:effectLst/>
                          <a:latin typeface="Calibri" panose="020F0502020204030204" pitchFamily="34" charset="0"/>
                        </a:rPr>
                        <a:t>Rejection of the execution of activities with environmental authorizations that generate conflict of use (capture and dumping versus anthropic activities).</a:t>
                      </a:r>
                      <a:endParaRPr lang="es-ES"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8317729"/>
                  </a:ext>
                </a:extLst>
              </a:tr>
              <a:tr h="429838">
                <a:tc vMerge="1">
                  <a:txBody>
                    <a:bodyPr/>
                    <a:lstStyle/>
                    <a:p>
                      <a:endParaRPr lang="es-CO"/>
                    </a:p>
                  </a:txBody>
                  <a:tcPr/>
                </a:tc>
                <a:tc>
                  <a:txBody>
                    <a:bodyPr/>
                    <a:lstStyle/>
                    <a:p>
                      <a:pPr algn="l" fontAlgn="b"/>
                      <a:r>
                        <a:rPr lang="en-US" sz="1500" b="0" i="0" u="none" strike="noStrike" dirty="0" err="1">
                          <a:solidFill>
                            <a:srgbClr val="000000"/>
                          </a:solidFill>
                          <a:effectLst/>
                          <a:latin typeface="Calibri" panose="020F0502020204030204" pitchFamily="34" charset="0"/>
                        </a:rPr>
                        <a:t>Ecopetrol's</a:t>
                      </a:r>
                      <a:r>
                        <a:rPr lang="en-US" sz="1500" b="0" i="0" u="none" strike="noStrike" dirty="0">
                          <a:solidFill>
                            <a:srgbClr val="000000"/>
                          </a:solidFill>
                          <a:effectLst/>
                          <a:latin typeface="Calibri" panose="020F0502020204030204" pitchFamily="34" charset="0"/>
                        </a:rPr>
                        <a:t> lack of opportunity for the execution of socio-environmental investment.</a:t>
                      </a:r>
                      <a:endParaRPr lang="es-ES"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2833896"/>
                  </a:ext>
                </a:extLst>
              </a:tr>
              <a:tr h="429838">
                <a:tc vMerge="1">
                  <a:txBody>
                    <a:bodyPr/>
                    <a:lstStyle/>
                    <a:p>
                      <a:endParaRPr lang="es-CO"/>
                    </a:p>
                  </a:txBody>
                  <a:tcPr/>
                </a:tc>
                <a:tc>
                  <a:txBody>
                    <a:bodyPr/>
                    <a:lstStyle/>
                    <a:p>
                      <a:pPr algn="l" fontAlgn="b"/>
                      <a:r>
                        <a:rPr lang="en-US" sz="1500" b="0" i="0" u="none" strike="noStrike" dirty="0">
                          <a:solidFill>
                            <a:srgbClr val="000000"/>
                          </a:solidFill>
                          <a:effectLst/>
                          <a:latin typeface="Calibri" panose="020F0502020204030204" pitchFamily="34" charset="0"/>
                        </a:rPr>
                        <a:t>Rejection of the application of the regulations on manpower and the Public Employment Service.</a:t>
                      </a:r>
                      <a:endParaRPr lang="es-ES"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6541962"/>
                  </a:ext>
                </a:extLst>
              </a:tr>
              <a:tr h="214919">
                <a:tc rowSpan="4">
                  <a:txBody>
                    <a:bodyPr/>
                    <a:lstStyle/>
                    <a:p>
                      <a:pPr marL="0" algn="ctr" defTabSz="914400" rtl="0" eaLnBrk="1" fontAlgn="ctr" latinLnBrk="0" hangingPunct="1"/>
                      <a:r>
                        <a:rPr lang="en-US" sz="1400" b="1" i="0" u="none" strike="noStrike" kern="1200" dirty="0">
                          <a:solidFill>
                            <a:srgbClr val="000000"/>
                          </a:solidFill>
                          <a:effectLst/>
                          <a:latin typeface="Calibri" panose="020F0502020204030204" pitchFamily="34" charset="0"/>
                          <a:ea typeface="+mn-ea"/>
                          <a:cs typeface="+mn-cs"/>
                        </a:rPr>
                        <a:t>Investment lines that contribute to the mitigation of social risk</a:t>
                      </a:r>
                      <a:endParaRPr lang="es-ES" sz="1400" b="1" i="0" u="none" strike="noStrike" kern="1200" dirty="0">
                        <a:solidFill>
                          <a:srgbClr val="000000"/>
                        </a:solidFill>
                        <a:effectLst/>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500" b="0" i="0" u="none" strike="noStrike" dirty="0">
                          <a:solidFill>
                            <a:srgbClr val="000000"/>
                          </a:solidFill>
                          <a:effectLst/>
                          <a:latin typeface="Calibri" panose="020F0502020204030204" pitchFamily="34" charset="0"/>
                        </a:rPr>
                        <a:t>Public Services (Water and Basic Sanitation)</a:t>
                      </a:r>
                      <a:endParaRPr lang="es-ES"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4054982"/>
                  </a:ext>
                </a:extLst>
              </a:tr>
              <a:tr h="214919">
                <a:tc vMerge="1">
                  <a:txBody>
                    <a:bodyPr/>
                    <a:lstStyle/>
                    <a:p>
                      <a:endParaRPr lang="es-CO"/>
                    </a:p>
                  </a:txBody>
                  <a:tcPr/>
                </a:tc>
                <a:tc>
                  <a:txBody>
                    <a:bodyPr/>
                    <a:lstStyle/>
                    <a:p>
                      <a:pPr algn="l" fontAlgn="b"/>
                      <a:r>
                        <a:rPr lang="es-CO" sz="1500" b="0" i="0" u="none" strike="noStrike" dirty="0">
                          <a:solidFill>
                            <a:srgbClr val="000000"/>
                          </a:solidFill>
                          <a:effectLst/>
                          <a:latin typeface="Calibri" panose="020F0502020204030204" pitchFamily="34" charset="0"/>
                        </a:rPr>
                        <a:t>Inclusive Rural </a:t>
                      </a:r>
                      <a:r>
                        <a:rPr lang="es-CO" sz="1500" b="0" i="0" u="none" strike="noStrike" dirty="0" err="1">
                          <a:solidFill>
                            <a:srgbClr val="000000"/>
                          </a:solidFill>
                          <a:effectLst/>
                          <a:latin typeface="Calibri" panose="020F0502020204030204" pitchFamily="34" charset="0"/>
                        </a:rPr>
                        <a:t>Development</a:t>
                      </a:r>
                      <a:endParaRPr lang="es-CO"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933411"/>
                  </a:ext>
                </a:extLst>
              </a:tr>
              <a:tr h="214919">
                <a:tc vMerge="1">
                  <a:txBody>
                    <a:bodyPr/>
                    <a:lstStyle/>
                    <a:p>
                      <a:endParaRPr lang="es-CO"/>
                    </a:p>
                  </a:txBody>
                  <a:tcPr/>
                </a:tc>
                <a:tc>
                  <a:txBody>
                    <a:bodyPr/>
                    <a:lstStyle/>
                    <a:p>
                      <a:pPr algn="l" fontAlgn="b"/>
                      <a:r>
                        <a:rPr lang="es-CO" sz="1500" b="0" i="0" u="none" strike="noStrike" dirty="0" err="1">
                          <a:solidFill>
                            <a:srgbClr val="000000"/>
                          </a:solidFill>
                          <a:effectLst/>
                          <a:latin typeface="Calibri" panose="020F0502020204030204" pitchFamily="34" charset="0"/>
                        </a:rPr>
                        <a:t>Entrepreneurship</a:t>
                      </a:r>
                      <a:r>
                        <a:rPr lang="es-CO" sz="1500" b="0" i="0" u="none" strike="noStrike" dirty="0">
                          <a:solidFill>
                            <a:srgbClr val="000000"/>
                          </a:solidFill>
                          <a:effectLst/>
                          <a:latin typeface="Calibri" panose="020F0502020204030204" pitchFamily="34" charset="0"/>
                        </a:rPr>
                        <a:t> and Business </a:t>
                      </a:r>
                      <a:r>
                        <a:rPr lang="es-CO" sz="1500" b="0" i="0" u="none" strike="noStrike" dirty="0" err="1">
                          <a:solidFill>
                            <a:srgbClr val="000000"/>
                          </a:solidFill>
                          <a:effectLst/>
                          <a:latin typeface="Calibri" panose="020F0502020204030204" pitchFamily="34" charset="0"/>
                        </a:rPr>
                        <a:t>Development</a:t>
                      </a:r>
                      <a:endParaRPr lang="es-CO"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416266"/>
                  </a:ext>
                </a:extLst>
              </a:tr>
              <a:tr h="214919">
                <a:tc vMerge="1">
                  <a:txBody>
                    <a:bodyPr/>
                    <a:lstStyle/>
                    <a:p>
                      <a:endParaRPr lang="es-CO"/>
                    </a:p>
                  </a:txBody>
                  <a:tcPr/>
                </a:tc>
                <a:tc>
                  <a:txBody>
                    <a:bodyPr/>
                    <a:lstStyle/>
                    <a:p>
                      <a:pPr algn="l" fontAlgn="b"/>
                      <a:r>
                        <a:rPr lang="es-CO" sz="1500" b="0" i="0" u="none" strike="noStrike" dirty="0" err="1">
                          <a:solidFill>
                            <a:srgbClr val="000000"/>
                          </a:solidFill>
                          <a:effectLst/>
                          <a:latin typeface="Calibri" panose="020F0502020204030204" pitchFamily="34" charset="0"/>
                        </a:rPr>
                        <a:t>Community</a:t>
                      </a:r>
                      <a:r>
                        <a:rPr lang="es-CO" sz="1500" b="0" i="0" u="none" strike="noStrike" dirty="0">
                          <a:solidFill>
                            <a:srgbClr val="000000"/>
                          </a:solidFill>
                          <a:effectLst/>
                          <a:latin typeface="Calibri" panose="020F0502020204030204" pitchFamily="34" charset="0"/>
                        </a:rPr>
                        <a:t> </a:t>
                      </a:r>
                      <a:r>
                        <a:rPr lang="es-CO" sz="1500" b="0" i="0" u="none" strike="noStrike" dirty="0" err="1">
                          <a:solidFill>
                            <a:srgbClr val="000000"/>
                          </a:solidFill>
                          <a:effectLst/>
                          <a:latin typeface="Calibri" panose="020F0502020204030204" pitchFamily="34" charset="0"/>
                        </a:rPr>
                        <a:t>Infrastructure</a:t>
                      </a:r>
                      <a:endParaRPr lang="es-CO" sz="15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913164"/>
                  </a:ext>
                </a:extLst>
              </a:tr>
            </a:tbl>
          </a:graphicData>
        </a:graphic>
      </p:graphicFrame>
    </p:spTree>
    <p:extLst>
      <p:ext uri="{BB962C8B-B14F-4D97-AF65-F5344CB8AC3E}">
        <p14:creationId xmlns:p14="http://schemas.microsoft.com/office/powerpoint/2010/main" val="349453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22718-9286-430E-A6EB-075AFAAE5508}"/>
              </a:ext>
            </a:extLst>
          </p:cNvPr>
          <p:cNvSpPr>
            <a:spLocks noGrp="1"/>
          </p:cNvSpPr>
          <p:nvPr>
            <p:ph type="title"/>
          </p:nvPr>
        </p:nvSpPr>
        <p:spPr>
          <a:xfrm>
            <a:off x="838200" y="299944"/>
            <a:ext cx="10515600" cy="727075"/>
          </a:xfrm>
        </p:spPr>
        <p:txBody>
          <a:bodyPr/>
          <a:lstStyle/>
          <a:p>
            <a:r>
              <a:rPr lang="en-US" dirty="0"/>
              <a:t>Surrounding social incidents by event theme</a:t>
            </a:r>
            <a:endParaRPr lang="es-CO" dirty="0"/>
          </a:p>
        </p:txBody>
      </p:sp>
      <p:sp>
        <p:nvSpPr>
          <p:cNvPr id="9" name="Marcador de texto 4">
            <a:extLst>
              <a:ext uri="{FF2B5EF4-FFF2-40B4-BE49-F238E27FC236}">
                <a16:creationId xmlns:a16="http://schemas.microsoft.com/office/drawing/2014/main" id="{E3F223F2-0CE3-4972-B32C-7F955EC422E5}"/>
              </a:ext>
            </a:extLst>
          </p:cNvPr>
          <p:cNvSpPr txBox="1">
            <a:spLocks/>
          </p:cNvSpPr>
          <p:nvPr/>
        </p:nvSpPr>
        <p:spPr>
          <a:xfrm>
            <a:off x="838200" y="5128591"/>
            <a:ext cx="10028583" cy="13119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sz="1600" dirty="0">
                <a:solidFill>
                  <a:srgbClr val="E7E6E6">
                    <a:lumMod val="50000"/>
                  </a:srgbClr>
                </a:solidFill>
              </a:rPr>
              <a:t>The 4 event themes with the highest incidents for 2019-2021 are Physical Security (36), Contract Management (34), Local Manpower Requirements (29) and Union Affairs (19)</a:t>
            </a:r>
          </a:p>
          <a:p>
            <a:pPr lvl="0">
              <a:defRPr/>
            </a:pPr>
            <a:r>
              <a:rPr lang="en-US" sz="1600" dirty="0">
                <a:solidFill>
                  <a:srgbClr val="E7E6E6">
                    <a:lumMod val="50000"/>
                  </a:srgbClr>
                </a:solidFill>
              </a:rPr>
              <a:t>From 2019 to 2020, the topic with the highest percentage growth of environmental incidents was Local labor with 200%, however, with a cut-off until July 2021, it decreased significantly, having a drop of 95% compared to 2020</a:t>
            </a:r>
            <a:r>
              <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600" b="0" i="0" u="none" strike="noStrike" kern="1200" cap="none" spc="0" normalizeH="0" baseline="0" noProof="0" dirty="0">
              <a:ln>
                <a:noFill/>
              </a:ln>
              <a:solidFill>
                <a:srgbClr val="E7E6E6">
                  <a:lumMod val="50000"/>
                </a:srgbClr>
              </a:solidFill>
              <a:effectLst/>
              <a:uLnTx/>
              <a:uFillTx/>
              <a:latin typeface="Arial"/>
              <a:ea typeface="+mn-ea"/>
              <a:cs typeface="+mn-cs"/>
            </a:endParaRPr>
          </a:p>
        </p:txBody>
      </p:sp>
      <p:graphicFrame>
        <p:nvGraphicFramePr>
          <p:cNvPr id="6" name="Gráfico 5">
            <a:extLst>
              <a:ext uri="{FF2B5EF4-FFF2-40B4-BE49-F238E27FC236}">
                <a16:creationId xmlns:a16="http://schemas.microsoft.com/office/drawing/2014/main" id="{7F1EF789-634E-4245-8D47-27D18798D279}"/>
              </a:ext>
            </a:extLst>
          </p:cNvPr>
          <p:cNvGraphicFramePr>
            <a:graphicFrameLocks/>
          </p:cNvGraphicFramePr>
          <p:nvPr/>
        </p:nvGraphicFramePr>
        <p:xfrm>
          <a:off x="655982" y="1279020"/>
          <a:ext cx="5294243" cy="342890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áfico 6">
            <a:extLst>
              <a:ext uri="{FF2B5EF4-FFF2-40B4-BE49-F238E27FC236}">
                <a16:creationId xmlns:a16="http://schemas.microsoft.com/office/drawing/2014/main" id="{D8CB16F5-64D9-472F-ABD2-BD08B4492BC1}"/>
              </a:ext>
            </a:extLst>
          </p:cNvPr>
          <p:cNvGraphicFramePr>
            <a:graphicFrameLocks/>
          </p:cNvGraphicFramePr>
          <p:nvPr/>
        </p:nvGraphicFramePr>
        <p:xfrm>
          <a:off x="5857461" y="1262362"/>
          <a:ext cx="6167632" cy="32698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30041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6DB47-930B-4856-8D8D-2CC82C820FC2}"/>
              </a:ext>
            </a:extLst>
          </p:cNvPr>
          <p:cNvSpPr>
            <a:spLocks noGrp="1"/>
          </p:cNvSpPr>
          <p:nvPr>
            <p:ph type="title"/>
          </p:nvPr>
        </p:nvSpPr>
        <p:spPr>
          <a:xfrm>
            <a:off x="631898" y="129013"/>
            <a:ext cx="10515600" cy="727075"/>
          </a:xfrm>
        </p:spPr>
        <p:txBody>
          <a:bodyPr>
            <a:normAutofit/>
          </a:bodyPr>
          <a:lstStyle/>
          <a:p>
            <a:r>
              <a:rPr lang="es-CO" dirty="0" err="1"/>
              <a:t>Incidents</a:t>
            </a:r>
            <a:r>
              <a:rPr lang="es-CO" dirty="0"/>
              <a:t> 2019-2021 (</a:t>
            </a:r>
            <a:r>
              <a:rPr lang="es-CO" dirty="0" err="1"/>
              <a:t>July</a:t>
            </a:r>
            <a:r>
              <a:rPr lang="es-CO" dirty="0"/>
              <a:t>)</a:t>
            </a:r>
          </a:p>
        </p:txBody>
      </p:sp>
      <p:sp>
        <p:nvSpPr>
          <p:cNvPr id="7" name="Marcador de texto 4">
            <a:extLst>
              <a:ext uri="{FF2B5EF4-FFF2-40B4-BE49-F238E27FC236}">
                <a16:creationId xmlns:a16="http://schemas.microsoft.com/office/drawing/2014/main" id="{4FA061AA-D0CC-4700-B9BE-1AB7F043552F}"/>
              </a:ext>
            </a:extLst>
          </p:cNvPr>
          <p:cNvSpPr txBox="1">
            <a:spLocks/>
          </p:cNvSpPr>
          <p:nvPr/>
        </p:nvSpPr>
        <p:spPr>
          <a:xfrm>
            <a:off x="913190" y="4822771"/>
            <a:ext cx="10365620" cy="23334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sz="1500" dirty="0">
                <a:solidFill>
                  <a:srgbClr val="E7E6E6">
                    <a:lumMod val="50000"/>
                  </a:srgbClr>
                </a:solidFill>
              </a:rPr>
              <a:t>The total number of incidents for 2019 was 55 and for 2020 it was 53, which meant a decrease of 3.6% compared to 2019.
As of July 2021, there have been 28 incidents with an average duration of 42 hours/incident. This represents an increase of 445% compared to the average duration in hours in 2020.
A seasonality in the incidents is preliminarily identified, with an increase in the first quarter of the year and a decrease in the last quarter of the year.</a:t>
            </a:r>
            <a:endParaRPr kumimoji="0" lang="es-CO" sz="15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5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5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500" b="0" i="0" u="none" strike="noStrike" kern="1200" cap="none" spc="0" normalizeH="0" baseline="0" noProof="0" dirty="0">
              <a:ln>
                <a:noFill/>
              </a:ln>
              <a:solidFill>
                <a:srgbClr val="E7E6E6">
                  <a:lumMod val="50000"/>
                </a:srgbClr>
              </a:solidFill>
              <a:effectLst/>
              <a:uLnTx/>
              <a:uFillTx/>
              <a:latin typeface="Arial"/>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O" sz="1500" b="0" i="0" u="none" strike="noStrike" kern="1200" cap="none" spc="0" normalizeH="0" baseline="0" noProof="0" dirty="0">
              <a:ln>
                <a:noFill/>
              </a:ln>
              <a:solidFill>
                <a:srgbClr val="E7E6E6">
                  <a:lumMod val="50000"/>
                </a:srgbClr>
              </a:solidFill>
              <a:effectLst/>
              <a:uLnTx/>
              <a:uFillTx/>
              <a:latin typeface="Arial"/>
              <a:ea typeface="+mn-ea"/>
              <a:cs typeface="+mn-cs"/>
            </a:endParaRPr>
          </a:p>
        </p:txBody>
      </p:sp>
      <p:graphicFrame>
        <p:nvGraphicFramePr>
          <p:cNvPr id="8" name="Gráfico 7">
            <a:extLst>
              <a:ext uri="{FF2B5EF4-FFF2-40B4-BE49-F238E27FC236}">
                <a16:creationId xmlns:a16="http://schemas.microsoft.com/office/drawing/2014/main" id="{B9008863-AD1E-433D-828E-891DE187B167}"/>
              </a:ext>
            </a:extLst>
          </p:cNvPr>
          <p:cNvGraphicFramePr>
            <a:graphicFrameLocks/>
          </p:cNvGraphicFramePr>
          <p:nvPr/>
        </p:nvGraphicFramePr>
        <p:xfrm>
          <a:off x="1402816" y="950821"/>
          <a:ext cx="9744682" cy="37772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300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4" imgW="384" imgH="384" progId="TCLayout.ActiveDocument.1">
                  <p:embed/>
                </p:oleObj>
              </mc:Choice>
              <mc:Fallback>
                <p:oleObj name="Diapositiva de think-cell" r:id="rId4" imgW="384" imgH="384" progId="TCLayout.ActiveDocument.1">
                  <p:embed/>
                  <p:pic>
                    <p:nvPicPr>
                      <p:cNvPr id="3" name="Objeto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ángulo 7">
            <a:extLst>
              <a:ext uri="{FF2B5EF4-FFF2-40B4-BE49-F238E27FC236}">
                <a16:creationId xmlns:a16="http://schemas.microsoft.com/office/drawing/2014/main" id="{FB29620C-8EDD-4373-9DF7-3459B392CC84}"/>
              </a:ext>
            </a:extLst>
          </p:cNvPr>
          <p:cNvSpPr/>
          <p:nvPr/>
        </p:nvSpPr>
        <p:spPr>
          <a:xfrm>
            <a:off x="0" y="0"/>
            <a:ext cx="2183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TextBox 12">
            <a:extLst>
              <a:ext uri="{FF2B5EF4-FFF2-40B4-BE49-F238E27FC236}">
                <a16:creationId xmlns:a16="http://schemas.microsoft.com/office/drawing/2014/main" id="{5EF3E1BB-2428-4F7A-BF01-F8CC018814DD}"/>
              </a:ext>
            </a:extLst>
          </p:cNvPr>
          <p:cNvSpPr txBox="1"/>
          <p:nvPr/>
        </p:nvSpPr>
        <p:spPr>
          <a:xfrm>
            <a:off x="863866" y="236411"/>
            <a:ext cx="10464268" cy="535531"/>
          </a:xfrm>
          <a:prstGeom prst="rect">
            <a:avLst/>
          </a:prstGeom>
        </p:spPr>
        <p:txBody>
          <a:bodyPr vert="horz" lIns="91440" tIns="45720" rIns="91440" bIns="45720" rtlCol="0" anchor="ctr">
            <a:normAutofit fontScale="70000" lnSpcReduction="20000"/>
          </a:bodyPr>
          <a:lstStyle>
            <a:defPPr>
              <a:defRPr lang="es-CO"/>
            </a:defPPr>
            <a:lvl1pPr>
              <a:lnSpc>
                <a:spcPct val="90000"/>
              </a:lnSpc>
              <a:spcBef>
                <a:spcPct val="0"/>
              </a:spcBef>
              <a:buNone/>
              <a:defRPr sz="2800" b="1">
                <a:solidFill>
                  <a:schemeClr val="bg2">
                    <a:lumMod val="50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800" b="1" i="0" u="none" strike="noStrike" kern="1200" cap="none" spc="0" normalizeH="0" baseline="0" noProof="0" dirty="0">
                <a:ln>
                  <a:noFill/>
                </a:ln>
                <a:solidFill>
                  <a:prstClr val="black"/>
                </a:solidFill>
                <a:effectLst/>
                <a:uLnTx/>
                <a:uFillTx/>
                <a:latin typeface="Arial"/>
                <a:ea typeface="+mj-ea"/>
                <a:cs typeface="+mj-cs"/>
              </a:rPr>
              <a:t>Castilla </a:t>
            </a:r>
            <a:r>
              <a:rPr kumimoji="0" lang="es-CO" sz="2800" b="1" i="0" u="none" strike="noStrike" kern="1200" cap="none" spc="0" normalizeH="0" baseline="0" noProof="0" dirty="0" err="1">
                <a:ln>
                  <a:noFill/>
                </a:ln>
                <a:solidFill>
                  <a:prstClr val="black"/>
                </a:solidFill>
                <a:effectLst/>
                <a:uLnTx/>
                <a:uFillTx/>
                <a:latin typeface="Arial"/>
                <a:ea typeface="+mj-ea"/>
                <a:cs typeface="+mj-cs"/>
              </a:rPr>
              <a:t>oil</a:t>
            </a:r>
            <a:r>
              <a:rPr kumimoji="0" lang="es-CO" sz="2800" b="1" i="0" u="none" strike="noStrike" kern="1200" cap="none" spc="0" normalizeH="0" baseline="0" noProof="0" dirty="0">
                <a:ln>
                  <a:noFill/>
                </a:ln>
                <a:solidFill>
                  <a:prstClr val="black"/>
                </a:solidFill>
                <a:effectLst/>
                <a:uLnTx/>
                <a:uFillTx/>
                <a:latin typeface="Arial"/>
                <a:ea typeface="+mj-ea"/>
                <a:cs typeface="+mj-cs"/>
              </a:rPr>
              <a:t> </a:t>
            </a:r>
            <a:r>
              <a:rPr kumimoji="0" lang="es-CO" sz="2800" b="1" i="0" u="none" strike="noStrike" kern="1200" cap="none" spc="0" normalizeH="0" baseline="0" noProof="0" dirty="0" err="1">
                <a:ln>
                  <a:noFill/>
                </a:ln>
                <a:solidFill>
                  <a:prstClr val="black"/>
                </a:solidFill>
                <a:effectLst/>
                <a:uLnTx/>
                <a:uFillTx/>
                <a:latin typeface="Arial"/>
                <a:ea typeface="+mj-ea"/>
                <a:cs typeface="+mj-cs"/>
              </a:rPr>
              <a:t>field</a:t>
            </a:r>
            <a:endParaRPr kumimoji="0" lang="es-CO" sz="2800" b="1" i="0" u="none" strike="noStrike" kern="1200" cap="none" spc="0" normalizeH="0" baseline="0" noProof="0" dirty="0">
              <a:ln>
                <a:noFill/>
              </a:ln>
              <a:solidFill>
                <a:prstClr val="black"/>
              </a:solidFill>
              <a:effectLst/>
              <a:uLnTx/>
              <a:uFillTx/>
              <a:latin typeface="Arial"/>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s-CO" sz="2800" b="1" i="0" u="none" strike="noStrike" kern="1200" cap="none" spc="0" normalizeH="0" baseline="0" noProof="0" dirty="0">
                <a:ln>
                  <a:noFill/>
                </a:ln>
                <a:solidFill>
                  <a:prstClr val="black"/>
                </a:solidFill>
                <a:effectLst/>
                <a:uLnTx/>
                <a:uFillTx/>
                <a:latin typeface="Arial"/>
                <a:ea typeface="+mj-ea"/>
                <a:cs typeface="+mj-cs"/>
              </a:rPr>
              <a:t>Social indexes and social </a:t>
            </a:r>
            <a:r>
              <a:rPr kumimoji="0" lang="es-CO" sz="2800" b="1" i="0" u="none" strike="noStrike" kern="1200" cap="none" spc="0" normalizeH="0" baseline="0" noProof="0" dirty="0" err="1">
                <a:ln>
                  <a:noFill/>
                </a:ln>
                <a:solidFill>
                  <a:prstClr val="black"/>
                </a:solidFill>
                <a:effectLst/>
                <a:uLnTx/>
                <a:uFillTx/>
                <a:latin typeface="Arial"/>
                <a:ea typeface="+mj-ea"/>
                <a:cs typeface="+mj-cs"/>
              </a:rPr>
              <a:t>investment</a:t>
            </a:r>
            <a:r>
              <a:rPr kumimoji="0" lang="es-CO" sz="2800" b="1" i="0" u="none" strike="noStrike" kern="1200" cap="none" spc="0" normalizeH="0" baseline="0" noProof="0" dirty="0">
                <a:ln>
                  <a:noFill/>
                </a:ln>
                <a:solidFill>
                  <a:prstClr val="black"/>
                </a:solidFill>
                <a:effectLst/>
                <a:uLnTx/>
                <a:uFillTx/>
                <a:latin typeface="Arial"/>
                <a:ea typeface="+mj-ea"/>
                <a:cs typeface="+mj-cs"/>
              </a:rPr>
              <a:t> </a:t>
            </a:r>
            <a:r>
              <a:rPr kumimoji="0" lang="es-CO" sz="2800" b="1" i="0" u="none" strike="noStrike" kern="1200" cap="none" spc="0" normalizeH="0" baseline="0" noProof="0" dirty="0" err="1">
                <a:ln>
                  <a:noFill/>
                </a:ln>
                <a:solidFill>
                  <a:prstClr val="black"/>
                </a:solidFill>
                <a:effectLst/>
                <a:uLnTx/>
                <a:uFillTx/>
                <a:latin typeface="Arial"/>
                <a:ea typeface="+mj-ea"/>
                <a:cs typeface="+mj-cs"/>
              </a:rPr>
              <a:t>correlation</a:t>
            </a:r>
            <a:r>
              <a:rPr kumimoji="0" lang="es-CO" sz="2800" b="1" i="0" u="none" strike="noStrike" kern="1200" cap="none" spc="0" normalizeH="0" baseline="0" noProof="0" dirty="0">
                <a:ln>
                  <a:noFill/>
                </a:ln>
                <a:solidFill>
                  <a:prstClr val="black"/>
                </a:solidFill>
                <a:effectLst/>
                <a:uLnTx/>
                <a:uFillTx/>
                <a:latin typeface="Arial"/>
                <a:ea typeface="+mj-ea"/>
                <a:cs typeface="+mj-cs"/>
              </a:rPr>
              <a:t> </a:t>
            </a:r>
            <a:r>
              <a:rPr kumimoji="0" lang="es-CO" sz="2800" b="1" i="0" u="none" strike="noStrike" kern="1200" cap="none" spc="0" normalizeH="0" baseline="0" noProof="0" dirty="0" err="1">
                <a:ln>
                  <a:noFill/>
                </a:ln>
                <a:solidFill>
                  <a:prstClr val="black"/>
                </a:solidFill>
                <a:effectLst/>
                <a:uLnTx/>
                <a:uFillTx/>
                <a:latin typeface="Arial"/>
                <a:ea typeface="+mj-ea"/>
                <a:cs typeface="+mj-cs"/>
              </a:rPr>
              <a:t>with</a:t>
            </a:r>
            <a:r>
              <a:rPr kumimoji="0" lang="es-CO" sz="2800" b="1" i="0" u="none" strike="noStrike" kern="1200" cap="none" spc="0" normalizeH="0" baseline="0" noProof="0" dirty="0">
                <a:ln>
                  <a:noFill/>
                </a:ln>
                <a:solidFill>
                  <a:prstClr val="black"/>
                </a:solidFill>
                <a:effectLst/>
                <a:uLnTx/>
                <a:uFillTx/>
                <a:latin typeface="Arial"/>
                <a:ea typeface="+mj-ea"/>
                <a:cs typeface="+mj-cs"/>
              </a:rPr>
              <a:t> social </a:t>
            </a:r>
            <a:r>
              <a:rPr kumimoji="0" lang="es-CO" sz="2800" b="1" i="0" u="none" strike="noStrike" kern="1200" cap="none" spc="0" normalizeH="0" baseline="0" noProof="0" dirty="0" err="1">
                <a:ln>
                  <a:noFill/>
                </a:ln>
                <a:solidFill>
                  <a:prstClr val="black"/>
                </a:solidFill>
                <a:effectLst/>
                <a:uLnTx/>
                <a:uFillTx/>
                <a:latin typeface="Arial"/>
                <a:ea typeface="+mj-ea"/>
                <a:cs typeface="+mj-cs"/>
              </a:rPr>
              <a:t>incidents</a:t>
            </a:r>
            <a:endParaRPr kumimoji="0" lang="es-CO" sz="2800" b="1" i="0" u="none" strike="noStrike" kern="1200" cap="none" spc="0" normalizeH="0" baseline="0" noProof="0" dirty="0">
              <a:ln>
                <a:noFill/>
              </a:ln>
              <a:solidFill>
                <a:prstClr val="black"/>
              </a:solidFill>
              <a:effectLst/>
              <a:uLnTx/>
              <a:uFillTx/>
              <a:latin typeface="Arial"/>
              <a:ea typeface="+mj-ea"/>
              <a:cs typeface="+mj-cs"/>
            </a:endParaRPr>
          </a:p>
        </p:txBody>
      </p:sp>
      <p:sp>
        <p:nvSpPr>
          <p:cNvPr id="6" name="CuadroTexto 5">
            <a:extLst>
              <a:ext uri="{FF2B5EF4-FFF2-40B4-BE49-F238E27FC236}">
                <a16:creationId xmlns:a16="http://schemas.microsoft.com/office/drawing/2014/main" id="{42DC267D-235B-4B49-9149-64B5947A60B5}"/>
              </a:ext>
            </a:extLst>
          </p:cNvPr>
          <p:cNvSpPr txBox="1"/>
          <p:nvPr/>
        </p:nvSpPr>
        <p:spPr>
          <a:xfrm>
            <a:off x="225287" y="6457890"/>
            <a:ext cx="11102847" cy="400110"/>
          </a:xfrm>
          <a:prstGeom prst="rect">
            <a:avLst/>
          </a:prstGeom>
          <a:noFill/>
        </p:spPr>
        <p:txBody>
          <a:bodyPr wrap="square" rtlCol="0">
            <a:spAutoFit/>
          </a:bodyPr>
          <a:lstStyle/>
          <a:p>
            <a:pPr lvl="0">
              <a:defRPr/>
            </a:pPr>
            <a:r>
              <a:rPr lang="es-CO" sz="1000" dirty="0">
                <a:solidFill>
                  <a:prstClr val="black"/>
                </a:solidFill>
              </a:rPr>
              <a:t>*</a:t>
            </a:r>
            <a:r>
              <a:rPr lang="es-CO" sz="1000" dirty="0" err="1">
                <a:solidFill>
                  <a:prstClr val="black"/>
                </a:solidFill>
              </a:rPr>
              <a:t>Incidents</a:t>
            </a:r>
            <a:r>
              <a:rPr lang="es-CO" sz="1000" dirty="0">
                <a:solidFill>
                  <a:prstClr val="black"/>
                </a:solidFill>
              </a:rPr>
              <a:t> </a:t>
            </a:r>
            <a:r>
              <a:rPr lang="es-CO" sz="1000" dirty="0" err="1">
                <a:solidFill>
                  <a:prstClr val="black"/>
                </a:solidFill>
              </a:rPr>
              <a:t>extracted</a:t>
            </a:r>
            <a:r>
              <a:rPr lang="es-CO" sz="1000" dirty="0">
                <a:solidFill>
                  <a:prstClr val="black"/>
                </a:solidFill>
              </a:rPr>
              <a:t> </a:t>
            </a:r>
            <a:r>
              <a:rPr lang="es-CO" sz="1000" dirty="0" err="1">
                <a:solidFill>
                  <a:prstClr val="black"/>
                </a:solidFill>
              </a:rPr>
              <a:t>from</a:t>
            </a:r>
            <a:r>
              <a:rPr lang="es-CO" sz="1000" dirty="0">
                <a:solidFill>
                  <a:prstClr val="black"/>
                </a:solidFill>
              </a:rPr>
              <a:t> </a:t>
            </a:r>
            <a:r>
              <a:rPr lang="es-CO" sz="1000" dirty="0" err="1">
                <a:solidFill>
                  <a:prstClr val="black"/>
                </a:solidFill>
              </a:rPr>
              <a:t>the</a:t>
            </a:r>
            <a:r>
              <a:rPr lang="es-CO" sz="1000" dirty="0">
                <a:solidFill>
                  <a:prstClr val="black"/>
                </a:solidFill>
              </a:rPr>
              <a:t> </a:t>
            </a:r>
            <a:r>
              <a:rPr lang="es-CO" sz="1000" dirty="0" err="1">
                <a:solidFill>
                  <a:prstClr val="black"/>
                </a:solidFill>
              </a:rPr>
              <a:t>Environment</a:t>
            </a:r>
            <a:r>
              <a:rPr lang="es-CO" sz="1000" dirty="0">
                <a:solidFill>
                  <a:prstClr val="black"/>
                </a:solidFill>
              </a:rPr>
              <a:t> </a:t>
            </a:r>
            <a:r>
              <a:rPr lang="es-CO" sz="1000" dirty="0" err="1">
                <a:solidFill>
                  <a:prstClr val="black"/>
                </a:solidFill>
              </a:rPr>
              <a:t>Incidents</a:t>
            </a:r>
            <a:r>
              <a:rPr lang="es-CO" sz="1000" dirty="0">
                <a:solidFill>
                  <a:prstClr val="black"/>
                </a:solidFill>
              </a:rPr>
              <a:t> and </a:t>
            </a:r>
            <a:r>
              <a:rPr lang="es-CO" sz="1000" dirty="0" err="1">
                <a:solidFill>
                  <a:prstClr val="black"/>
                </a:solidFill>
              </a:rPr>
              <a:t>Alarms</a:t>
            </a:r>
            <a:r>
              <a:rPr lang="es-CO" sz="1000" dirty="0">
                <a:solidFill>
                  <a:prstClr val="black"/>
                </a:solidFill>
              </a:rPr>
              <a:t> </a:t>
            </a:r>
            <a:r>
              <a:rPr lang="es-CO" sz="1000" dirty="0" err="1">
                <a:solidFill>
                  <a:prstClr val="black"/>
                </a:solidFill>
              </a:rPr>
              <a:t>database</a:t>
            </a:r>
            <a:r>
              <a:rPr lang="es-CO" sz="1000" dirty="0">
                <a:solidFill>
                  <a:prstClr val="black"/>
                </a:solidFill>
              </a:rPr>
              <a:t> </a:t>
            </a:r>
            <a:r>
              <a:rPr lang="es-CO" sz="1000" dirty="0" err="1">
                <a:solidFill>
                  <a:prstClr val="black"/>
                </a:solidFill>
              </a:rPr>
              <a:t>for</a:t>
            </a:r>
            <a:r>
              <a:rPr lang="es-CO" sz="1000" dirty="0">
                <a:solidFill>
                  <a:prstClr val="black"/>
                </a:solidFill>
              </a:rPr>
              <a:t> </a:t>
            </a:r>
            <a:r>
              <a:rPr lang="es-CO" sz="1000" dirty="0" err="1">
                <a:solidFill>
                  <a:prstClr val="black"/>
                </a:solidFill>
              </a:rPr>
              <a:t>the</a:t>
            </a:r>
            <a:r>
              <a:rPr lang="es-CO" sz="1000" dirty="0">
                <a:solidFill>
                  <a:prstClr val="black"/>
                </a:solidFill>
              </a:rPr>
              <a:t> </a:t>
            </a:r>
            <a:r>
              <a:rPr lang="es-CO" sz="1000" dirty="0" err="1">
                <a:solidFill>
                  <a:prstClr val="black"/>
                </a:solidFill>
              </a:rPr>
              <a:t>area</a:t>
            </a:r>
            <a:r>
              <a:rPr lang="es-CO" sz="1000" dirty="0">
                <a:solidFill>
                  <a:prstClr val="black"/>
                </a:solidFill>
              </a:rPr>
              <a:t> </a:t>
            </a:r>
            <a:r>
              <a:rPr lang="es-CO" sz="1000" dirty="0" err="1">
                <a:solidFill>
                  <a:prstClr val="black"/>
                </a:solidFill>
              </a:rPr>
              <a:t>of</a:t>
            </a:r>
            <a:r>
              <a:rPr lang="es-CO" sz="1000" dirty="0">
                <a:solidFill>
                  <a:prstClr val="black"/>
                </a:solidFill>
              </a:rPr>
              <a:t> </a:t>
            </a:r>
            <a:r>
              <a:rPr lang="es-CO" sz="1000" dirty="0" err="1">
                <a:solidFill>
                  <a:prstClr val="black"/>
                </a:solidFill>
              </a:rPr>
              <a:t>influence</a:t>
            </a:r>
            <a:r>
              <a:rPr lang="es-CO" sz="1000" dirty="0">
                <a:solidFill>
                  <a:prstClr val="black"/>
                </a:solidFill>
              </a:rPr>
              <a:t> </a:t>
            </a:r>
            <a:r>
              <a:rPr lang="es-CO" sz="1000" dirty="0" err="1">
                <a:solidFill>
                  <a:prstClr val="black"/>
                </a:solidFill>
              </a:rPr>
              <a:t>of</a:t>
            </a:r>
            <a:r>
              <a:rPr lang="es-CO" sz="1000" dirty="0">
                <a:solidFill>
                  <a:prstClr val="black"/>
                </a:solidFill>
              </a:rPr>
              <a:t> </a:t>
            </a:r>
            <a:r>
              <a:rPr lang="es-CO" sz="1000" dirty="0" err="1">
                <a:solidFill>
                  <a:prstClr val="black"/>
                </a:solidFill>
              </a:rPr>
              <a:t>the</a:t>
            </a:r>
            <a:r>
              <a:rPr lang="es-CO" sz="1000" dirty="0">
                <a:solidFill>
                  <a:prstClr val="black"/>
                </a:solidFill>
              </a:rPr>
              <a:t> Castilla </a:t>
            </a:r>
            <a:r>
              <a:rPr lang="es-CO" sz="1000" dirty="0" err="1">
                <a:solidFill>
                  <a:prstClr val="black"/>
                </a:solidFill>
              </a:rPr>
              <a:t>asset</a:t>
            </a:r>
            <a:r>
              <a:rPr lang="es-CO" sz="1000" dirty="0">
                <a:solidFill>
                  <a:prstClr val="black"/>
                </a:solidFill>
              </a:rPr>
              <a:t>. </a:t>
            </a:r>
            <a:r>
              <a:rPr lang="es-CO" sz="1000" dirty="0" err="1">
                <a:solidFill>
                  <a:prstClr val="black"/>
                </a:solidFill>
              </a:rPr>
              <a:t>The</a:t>
            </a:r>
            <a:r>
              <a:rPr lang="es-CO" sz="1000" dirty="0">
                <a:solidFill>
                  <a:prstClr val="black"/>
                </a:solidFill>
              </a:rPr>
              <a:t> </a:t>
            </a:r>
            <a:r>
              <a:rPr lang="es-CO" sz="1000" dirty="0" err="1">
                <a:solidFill>
                  <a:prstClr val="black"/>
                </a:solidFill>
              </a:rPr>
              <a:t>area</a:t>
            </a:r>
            <a:r>
              <a:rPr lang="es-CO" sz="1000" dirty="0">
                <a:solidFill>
                  <a:prstClr val="black"/>
                </a:solidFill>
              </a:rPr>
              <a:t> </a:t>
            </a:r>
            <a:r>
              <a:rPr lang="es-CO" sz="1000" dirty="0" err="1">
                <a:solidFill>
                  <a:prstClr val="black"/>
                </a:solidFill>
              </a:rPr>
              <a:t>of</a:t>
            </a:r>
            <a:r>
              <a:rPr lang="es-CO" sz="1000" dirty="0">
                <a:solidFill>
                  <a:prstClr val="black"/>
                </a:solidFill>
              </a:rPr>
              <a:t> </a:t>
            </a:r>
            <a:r>
              <a:rPr lang="es-CO" sz="1000" dirty="0" err="1">
                <a:solidFill>
                  <a:prstClr val="black"/>
                </a:solidFill>
              </a:rPr>
              <a:t>influence</a:t>
            </a:r>
            <a:r>
              <a:rPr lang="es-CO" sz="1000" dirty="0">
                <a:solidFill>
                  <a:prstClr val="black"/>
                </a:solidFill>
              </a:rPr>
              <a:t> </a:t>
            </a:r>
            <a:r>
              <a:rPr lang="es-CO" sz="1000" dirty="0" err="1">
                <a:solidFill>
                  <a:prstClr val="black"/>
                </a:solidFill>
              </a:rPr>
              <a:t>of</a:t>
            </a:r>
            <a:r>
              <a:rPr lang="es-CO" sz="1000" dirty="0">
                <a:solidFill>
                  <a:prstClr val="black"/>
                </a:solidFill>
              </a:rPr>
              <a:t> </a:t>
            </a:r>
            <a:r>
              <a:rPr lang="es-CO" sz="1000" dirty="0" err="1">
                <a:solidFill>
                  <a:prstClr val="black"/>
                </a:solidFill>
              </a:rPr>
              <a:t>the</a:t>
            </a:r>
            <a:r>
              <a:rPr lang="es-CO" sz="1000" dirty="0">
                <a:solidFill>
                  <a:prstClr val="black"/>
                </a:solidFill>
              </a:rPr>
              <a:t> </a:t>
            </a:r>
            <a:r>
              <a:rPr lang="es-CO" sz="1000" dirty="0" err="1">
                <a:solidFill>
                  <a:prstClr val="black"/>
                </a:solidFill>
              </a:rPr>
              <a:t>asset</a:t>
            </a:r>
            <a:r>
              <a:rPr lang="es-CO" sz="1000" dirty="0">
                <a:solidFill>
                  <a:prstClr val="black"/>
                </a:solidFill>
              </a:rPr>
              <a:t> </a:t>
            </a:r>
            <a:r>
              <a:rPr lang="es-CO" sz="1000" dirty="0" err="1">
                <a:solidFill>
                  <a:prstClr val="black"/>
                </a:solidFill>
              </a:rPr>
              <a:t>includes</a:t>
            </a:r>
            <a:r>
              <a:rPr lang="es-CO" sz="1000" dirty="0">
                <a:solidFill>
                  <a:prstClr val="black"/>
                </a:solidFill>
              </a:rPr>
              <a:t> Castilla la Nueva, </a:t>
            </a:r>
            <a:r>
              <a:rPr lang="es-CO" sz="1000" dirty="0" err="1">
                <a:solidFill>
                  <a:prstClr val="black"/>
                </a:solidFill>
              </a:rPr>
              <a:t>villages</a:t>
            </a:r>
            <a:r>
              <a:rPr lang="es-CO" sz="1000" dirty="0">
                <a:solidFill>
                  <a:prstClr val="black"/>
                </a:solidFill>
              </a:rPr>
              <a:t> </a:t>
            </a:r>
            <a:r>
              <a:rPr lang="es-CO" sz="1000" dirty="0" err="1">
                <a:solidFill>
                  <a:prstClr val="black"/>
                </a:solidFill>
              </a:rPr>
              <a:t>of</a:t>
            </a:r>
            <a:r>
              <a:rPr lang="es-CO" sz="1000" dirty="0">
                <a:solidFill>
                  <a:prstClr val="black"/>
                </a:solidFill>
              </a:rPr>
              <a:t> Acacías (El Triunfo, Santa Rosa, Patio Bonito, La Primavera, La Unión) and a </a:t>
            </a:r>
            <a:r>
              <a:rPr lang="es-CO" sz="1000" dirty="0" err="1">
                <a:solidFill>
                  <a:prstClr val="black"/>
                </a:solidFill>
              </a:rPr>
              <a:t>village</a:t>
            </a:r>
            <a:r>
              <a:rPr lang="es-CO" sz="1000" dirty="0">
                <a:solidFill>
                  <a:prstClr val="black"/>
                </a:solidFill>
              </a:rPr>
              <a:t> </a:t>
            </a:r>
            <a:r>
              <a:rPr lang="es-CO" sz="1000" dirty="0" err="1">
                <a:solidFill>
                  <a:prstClr val="black"/>
                </a:solidFill>
              </a:rPr>
              <a:t>of</a:t>
            </a:r>
            <a:r>
              <a:rPr lang="es-CO" sz="1000" dirty="0">
                <a:solidFill>
                  <a:prstClr val="black"/>
                </a:solidFill>
              </a:rPr>
              <a:t> Villavicencio (Vegas del Guayuriba).</a:t>
            </a:r>
            <a:endParaRPr kumimoji="0" lang="es-CO"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21" name="CuadroTexto 20">
            <a:extLst>
              <a:ext uri="{FF2B5EF4-FFF2-40B4-BE49-F238E27FC236}">
                <a16:creationId xmlns:a16="http://schemas.microsoft.com/office/drawing/2014/main" id="{915AE0B9-F0E9-4B8A-BE98-DC531FEA6486}"/>
              </a:ext>
            </a:extLst>
          </p:cNvPr>
          <p:cNvSpPr txBox="1"/>
          <p:nvPr/>
        </p:nvSpPr>
        <p:spPr>
          <a:xfrm>
            <a:off x="6427304" y="5756691"/>
            <a:ext cx="7487478" cy="276999"/>
          </a:xfrm>
          <a:prstGeom prst="rect">
            <a:avLst/>
          </a:prstGeom>
          <a:noFill/>
        </p:spPr>
        <p:txBody>
          <a:bodyPr wrap="square">
            <a:spAutoFit/>
          </a:bodyPr>
          <a:lstStyle/>
          <a:p>
            <a:pPr lvl="0">
              <a:defRPr/>
            </a:pPr>
            <a:r>
              <a:rPr lang="en-US" sz="1200" b="1" dirty="0">
                <a:solidFill>
                  <a:srgbClr val="000000"/>
                </a:solidFill>
                <a:latin typeface="Segoe UI" panose="020B0502040204020203" pitchFamily="34" charset="0"/>
              </a:rPr>
              <a:t>Source: National Population and Housing Census (CNPV 2018)</a:t>
            </a:r>
            <a:endParaRPr kumimoji="0" lang="es-CO" sz="1200" b="0" i="0" u="none" strike="noStrike" kern="1200" cap="none" spc="0" normalizeH="0" baseline="0" noProof="0" dirty="0">
              <a:ln>
                <a:noFill/>
              </a:ln>
              <a:solidFill>
                <a:prstClr val="black"/>
              </a:solidFill>
              <a:effectLst/>
              <a:uLnTx/>
              <a:uFillTx/>
              <a:latin typeface="Arial"/>
              <a:ea typeface="+mn-ea"/>
              <a:cs typeface="+mn-cs"/>
            </a:endParaRPr>
          </a:p>
        </p:txBody>
      </p:sp>
      <p:pic>
        <p:nvPicPr>
          <p:cNvPr id="18" name="Imagen 17">
            <a:extLst>
              <a:ext uri="{FF2B5EF4-FFF2-40B4-BE49-F238E27FC236}">
                <a16:creationId xmlns:a16="http://schemas.microsoft.com/office/drawing/2014/main" id="{879DF95D-30D2-4A9C-B7C9-740A7AB927FE}"/>
              </a:ext>
            </a:extLst>
          </p:cNvPr>
          <p:cNvPicPr>
            <a:picLocks noChangeAspect="1"/>
          </p:cNvPicPr>
          <p:nvPr/>
        </p:nvPicPr>
        <p:blipFill>
          <a:blip r:embed="rId6"/>
          <a:stretch>
            <a:fillRect/>
          </a:stretch>
        </p:blipFill>
        <p:spPr>
          <a:xfrm>
            <a:off x="7710462" y="1205676"/>
            <a:ext cx="3202572" cy="4446648"/>
          </a:xfrm>
          <a:prstGeom prst="rect">
            <a:avLst/>
          </a:prstGeom>
        </p:spPr>
      </p:pic>
      <p:grpSp>
        <p:nvGrpSpPr>
          <p:cNvPr id="24" name="Grupo 23">
            <a:extLst>
              <a:ext uri="{FF2B5EF4-FFF2-40B4-BE49-F238E27FC236}">
                <a16:creationId xmlns:a16="http://schemas.microsoft.com/office/drawing/2014/main" id="{7DDEC2D3-7DBD-486D-9F0A-5FDF94343353}"/>
              </a:ext>
            </a:extLst>
          </p:cNvPr>
          <p:cNvGrpSpPr/>
          <p:nvPr/>
        </p:nvGrpSpPr>
        <p:grpSpPr>
          <a:xfrm>
            <a:off x="478002" y="3784328"/>
            <a:ext cx="5949302" cy="2569195"/>
            <a:chOff x="478002" y="3599268"/>
            <a:chExt cx="6201094" cy="2818869"/>
          </a:xfrm>
        </p:grpSpPr>
        <p:graphicFrame>
          <p:nvGraphicFramePr>
            <p:cNvPr id="15" name="Gráfico 14">
              <a:extLst>
                <a:ext uri="{FF2B5EF4-FFF2-40B4-BE49-F238E27FC236}">
                  <a16:creationId xmlns:a16="http://schemas.microsoft.com/office/drawing/2014/main" id="{CA79827F-CCD6-4996-ADAD-35375DA71EE1}"/>
                </a:ext>
              </a:extLst>
            </p:cNvPr>
            <p:cNvGraphicFramePr>
              <a:graphicFrameLocks/>
            </p:cNvGraphicFramePr>
            <p:nvPr/>
          </p:nvGraphicFramePr>
          <p:xfrm>
            <a:off x="478002" y="3767343"/>
            <a:ext cx="6201094" cy="2650794"/>
          </p:xfrm>
          <a:graphic>
            <a:graphicData uri="http://schemas.openxmlformats.org/drawingml/2006/chart">
              <c:chart xmlns:c="http://schemas.openxmlformats.org/drawingml/2006/chart" xmlns:r="http://schemas.openxmlformats.org/officeDocument/2006/relationships" r:id="rId7"/>
            </a:graphicData>
          </a:graphic>
        </p:graphicFrame>
        <p:sp>
          <p:nvSpPr>
            <p:cNvPr id="22" name="CuadroTexto 2">
              <a:extLst>
                <a:ext uri="{FF2B5EF4-FFF2-40B4-BE49-F238E27FC236}">
                  <a16:creationId xmlns:a16="http://schemas.microsoft.com/office/drawing/2014/main" id="{ADD054B6-575F-400B-A411-5520F11ECE18}"/>
                </a:ext>
              </a:extLst>
            </p:cNvPr>
            <p:cNvSpPr txBox="1"/>
            <p:nvPr/>
          </p:nvSpPr>
          <p:spPr>
            <a:xfrm>
              <a:off x="1340944" y="3599268"/>
              <a:ext cx="4475209" cy="228177"/>
            </a:xfrm>
            <a:prstGeom prst="rect">
              <a:avLst/>
            </a:prstGeom>
            <a:solidFill>
              <a:schemeClr val="bg1">
                <a:lumMod val="85000"/>
              </a:schemeClr>
            </a:solid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lvl="0" algn="ctr">
                <a:defRPr/>
              </a:pPr>
              <a:r>
                <a:rPr lang="es-CO" b="1" dirty="0">
                  <a:solidFill>
                    <a:prstClr val="black"/>
                  </a:solidFill>
                  <a:latin typeface="Segoe UI" panose="020B0502040204020203" pitchFamily="34" charset="0"/>
                  <a:cs typeface="Segoe UI" panose="020B0502040204020203" pitchFamily="34" charset="0"/>
                </a:rPr>
                <a:t>Municipal Multidimensional </a:t>
              </a:r>
              <a:r>
                <a:rPr lang="es-CO" b="1" dirty="0" err="1">
                  <a:solidFill>
                    <a:prstClr val="black"/>
                  </a:solidFill>
                  <a:latin typeface="Segoe UI" panose="020B0502040204020203" pitchFamily="34" charset="0"/>
                  <a:cs typeface="Segoe UI" panose="020B0502040204020203" pitchFamily="34" charset="0"/>
                </a:rPr>
                <a:t>Poverty</a:t>
              </a:r>
              <a:r>
                <a:rPr lang="es-CO" b="1" dirty="0">
                  <a:solidFill>
                    <a:prstClr val="black"/>
                  </a:solidFill>
                  <a:latin typeface="Segoe UI" panose="020B0502040204020203" pitchFamily="34" charset="0"/>
                  <a:cs typeface="Segoe UI" panose="020B0502040204020203" pitchFamily="34" charset="0"/>
                </a:rPr>
                <a:t> </a:t>
              </a:r>
              <a:r>
                <a:rPr lang="es-CO" b="1" dirty="0" err="1">
                  <a:solidFill>
                    <a:prstClr val="black"/>
                  </a:solidFill>
                  <a:latin typeface="Segoe UI" panose="020B0502040204020203" pitchFamily="34" charset="0"/>
                  <a:cs typeface="Segoe UI" panose="020B0502040204020203" pitchFamily="34" charset="0"/>
                </a:rPr>
                <a:t>Measure</a:t>
              </a:r>
              <a:endParaRPr kumimoji="0" lang="es-CO" sz="11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aphicFrame>
        <p:nvGraphicFramePr>
          <p:cNvPr id="2" name="Gráfico 1">
            <a:extLst>
              <a:ext uri="{FF2B5EF4-FFF2-40B4-BE49-F238E27FC236}">
                <a16:creationId xmlns:a16="http://schemas.microsoft.com/office/drawing/2014/main" id="{A4237E41-F642-B2E2-EC28-A0C923838774}"/>
              </a:ext>
            </a:extLst>
          </p:cNvPr>
          <p:cNvGraphicFramePr>
            <a:graphicFrameLocks/>
          </p:cNvGraphicFramePr>
          <p:nvPr>
            <p:extLst>
              <p:ext uri="{D42A27DB-BD31-4B8C-83A1-F6EECF244321}">
                <p14:modId xmlns:p14="http://schemas.microsoft.com/office/powerpoint/2010/main" val="2502783049"/>
              </p:ext>
            </p:extLst>
          </p:nvPr>
        </p:nvGraphicFramePr>
        <p:xfrm>
          <a:off x="460434" y="771942"/>
          <a:ext cx="6667801" cy="272957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45760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4748"/>
            <a:ext cx="12192000" cy="6858000"/>
          </a:xfrm>
          <a:prstGeom prst="rect">
            <a:avLst/>
          </a:prstGeom>
        </p:spPr>
      </p:pic>
      <p:sp>
        <p:nvSpPr>
          <p:cNvPr id="6" name="Marcador de texto 1">
            <a:extLst>
              <a:ext uri="{FF2B5EF4-FFF2-40B4-BE49-F238E27FC236}">
                <a16:creationId xmlns:a16="http://schemas.microsoft.com/office/drawing/2014/main" id="{4E3DAF25-C1D6-4659-9B1B-EE208C42E11D}"/>
              </a:ext>
            </a:extLst>
          </p:cNvPr>
          <p:cNvSpPr txBox="1">
            <a:spLocks/>
          </p:cNvSpPr>
          <p:nvPr/>
        </p:nvSpPr>
        <p:spPr>
          <a:xfrm>
            <a:off x="847809" y="2181531"/>
            <a:ext cx="10515600" cy="4283075"/>
          </a:xfrm>
          <a:prstGeom prst="rect">
            <a:avLst/>
          </a:prstGeom>
        </p:spPr>
        <p:txBody>
          <a:bodyPr vert="horz" lIns="91440" tIns="45720" rIns="91440" bIns="45720" numCol="1" spcCol="180000" rtlCol="0">
            <a:noAutofit/>
          </a:bodyPr>
          <a:lstStyle>
            <a:defPPr>
              <a:defRPr lang="es-CO"/>
            </a:defPPr>
            <a:lvl1pPr marL="228600" indent="-228600">
              <a:lnSpc>
                <a:spcPct val="100000"/>
              </a:lnSpc>
              <a:spcBef>
                <a:spcPts val="1000"/>
              </a:spcBef>
              <a:buClr>
                <a:srgbClr val="1D4339"/>
              </a:buClr>
              <a:buFont typeface="Arial" panose="020B0604020202020204" pitchFamily="34" charset="0"/>
              <a:buChar char="•"/>
              <a:defRPr sz="1700">
                <a:solidFill>
                  <a:schemeClr val="tx1">
                    <a:lumMod val="50000"/>
                    <a:lumOff val="50000"/>
                  </a:schemeClr>
                </a:solidFill>
              </a:defRPr>
            </a:lvl1pPr>
            <a:lvl2pPr marL="685800" indent="-228600">
              <a:lnSpc>
                <a:spcPct val="90000"/>
              </a:lnSpc>
              <a:spcBef>
                <a:spcPts val="500"/>
              </a:spcBef>
              <a:buFont typeface="Arial" panose="020B0604020202020204" pitchFamily="34" charset="0"/>
              <a:buChar char="•"/>
              <a:defRPr sz="2400">
                <a:solidFill>
                  <a:schemeClr val="tx1">
                    <a:lumMod val="50000"/>
                    <a:lumOff val="50000"/>
                  </a:schemeClr>
                </a:solidFill>
              </a:defRPr>
            </a:lvl2pPr>
            <a:lvl3pPr marL="1143000" indent="-228600">
              <a:lnSpc>
                <a:spcPct val="90000"/>
              </a:lnSpc>
              <a:spcBef>
                <a:spcPts val="500"/>
              </a:spcBef>
              <a:buFont typeface="Arial" panose="020B0604020202020204" pitchFamily="34" charset="0"/>
              <a:buChar char="•"/>
              <a:defRPr sz="2000">
                <a:solidFill>
                  <a:schemeClr val="tx1">
                    <a:lumMod val="50000"/>
                    <a:lumOff val="50000"/>
                  </a:schemeClr>
                </a:solidFill>
              </a:defRPr>
            </a:lvl3pPr>
            <a:lvl4pPr marL="1600200" indent="-228600">
              <a:lnSpc>
                <a:spcPct val="90000"/>
              </a:lnSpc>
              <a:spcBef>
                <a:spcPts val="500"/>
              </a:spcBef>
              <a:buFont typeface="Arial" panose="020B0604020202020204" pitchFamily="34" charset="0"/>
              <a:buChar char="•"/>
              <a:defRPr>
                <a:solidFill>
                  <a:schemeClr val="tx1">
                    <a:lumMod val="50000"/>
                    <a:lumOff val="50000"/>
                  </a:schemeClr>
                </a:solidFill>
              </a:defRPr>
            </a:lvl4pPr>
            <a:lvl5pPr marL="2057400" indent="-228600">
              <a:lnSpc>
                <a:spcPct val="90000"/>
              </a:lnSpc>
              <a:spcBef>
                <a:spcPts val="500"/>
              </a:spcBef>
              <a:buFont typeface="Arial" panose="020B0604020202020204" pitchFamily="34" charset="0"/>
              <a:buChar char="•"/>
              <a:defRPr>
                <a:solidFill>
                  <a:schemeClr val="tx1">
                    <a:lumMod val="50000"/>
                    <a:lumOff val="5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just"/>
            <a:r>
              <a:rPr lang="en-US" dirty="0"/>
              <a:t>Creation of baselines in some indicators according to the mediating factors that facilitate the quantification of the impact. Example: Baseline of times associated with the benefit obtained in road infrastructure projects, supplier bases and costs associated with environmental and legal restrictions.
Integration of the different databases through unique and standard identifiers that allow the databases to create relationships: Example: Incident and NPT databases.
Create synergies between the teams involved in the mediating factors and estimation models that can facilitate the methodology.</a:t>
            </a:r>
          </a:p>
          <a:p>
            <a:pPr algn="just"/>
            <a:endParaRPr lang="en-US" dirty="0"/>
          </a:p>
          <a:p>
            <a:pPr marL="0" indent="0" algn="just">
              <a:buNone/>
            </a:pPr>
            <a:r>
              <a:rPr lang="en-US" sz="1200" b="1" dirty="0"/>
              <a:t>*This project concluded in January 2022. After, </a:t>
            </a:r>
            <a:r>
              <a:rPr lang="en-US" sz="1200" b="1" dirty="0" err="1"/>
              <a:t>Ecopetro</a:t>
            </a:r>
            <a:r>
              <a:rPr lang="en-US" sz="1200" b="1" dirty="0"/>
              <a:t> decided to work with consultancy companies to measure the impact of social investment based on the conclusions and data gathered for this project. The team that participated in the presented project kept continue working in the following projects which results are currently confidential. </a:t>
            </a:r>
            <a:endParaRPr lang="es-CO" sz="1200" b="1" dirty="0"/>
          </a:p>
          <a:p>
            <a:pPr algn="just"/>
            <a:endParaRPr lang="es-CO" dirty="0"/>
          </a:p>
          <a:p>
            <a:pPr algn="just"/>
            <a:endParaRPr lang="es-CO" dirty="0"/>
          </a:p>
        </p:txBody>
      </p:sp>
      <p:sp>
        <p:nvSpPr>
          <p:cNvPr id="9" name="Título 2">
            <a:extLst>
              <a:ext uri="{FF2B5EF4-FFF2-40B4-BE49-F238E27FC236}">
                <a16:creationId xmlns:a16="http://schemas.microsoft.com/office/drawing/2014/main" id="{A78C494E-2A71-49C1-BE5A-9C82FC81BD99}"/>
              </a:ext>
            </a:extLst>
          </p:cNvPr>
          <p:cNvSpPr txBox="1">
            <a:spLocks/>
          </p:cNvSpPr>
          <p:nvPr/>
        </p:nvSpPr>
        <p:spPr>
          <a:xfrm>
            <a:off x="860566" y="313310"/>
            <a:ext cx="10312400" cy="638175"/>
          </a:xfrm>
          <a:prstGeom prst="rect">
            <a:avLst/>
          </a:prstGeom>
        </p:spPr>
        <p:txBody>
          <a:bodyPr vert="horz" lIns="91440" tIns="45720" rIns="91440" bIns="45720" rtlCol="0" anchor="ctr">
            <a:normAutofit lnSpcReduction="10000"/>
          </a:bodyPr>
          <a:lstStyle>
            <a:defPPr>
              <a:defRPr lang="es-CO"/>
            </a:defPPr>
            <a:lvl1pPr>
              <a:lnSpc>
                <a:spcPct val="90000"/>
              </a:lnSpc>
              <a:spcBef>
                <a:spcPct val="0"/>
              </a:spcBef>
              <a:buNone/>
              <a:defRPr sz="4000" b="1">
                <a:solidFill>
                  <a:srgbClr val="1D4339"/>
                </a:solidFill>
                <a:latin typeface="+mj-lt"/>
                <a:ea typeface="+mj-ea"/>
                <a:cs typeface="+mj-cs"/>
              </a:defRPr>
            </a:lvl1pPr>
          </a:lstStyle>
          <a:p>
            <a:r>
              <a:rPr lang="es-CO" dirty="0" err="1"/>
              <a:t>What's</a:t>
            </a:r>
            <a:r>
              <a:rPr lang="es-CO" dirty="0"/>
              <a:t> </a:t>
            </a:r>
            <a:r>
              <a:rPr lang="es-CO" dirty="0" err="1"/>
              <a:t>next</a:t>
            </a:r>
            <a:r>
              <a:rPr lang="es-CO" dirty="0"/>
              <a:t>?</a:t>
            </a:r>
          </a:p>
        </p:txBody>
      </p:sp>
      <p:sp>
        <p:nvSpPr>
          <p:cNvPr id="10" name="CuadroTexto 9">
            <a:extLst>
              <a:ext uri="{FF2B5EF4-FFF2-40B4-BE49-F238E27FC236}">
                <a16:creationId xmlns:a16="http://schemas.microsoft.com/office/drawing/2014/main" id="{D918A7FD-31C0-4C64-AFB3-FDDA04C41E61}"/>
              </a:ext>
            </a:extLst>
          </p:cNvPr>
          <p:cNvSpPr txBox="1"/>
          <p:nvPr/>
        </p:nvSpPr>
        <p:spPr>
          <a:xfrm>
            <a:off x="875734" y="971577"/>
            <a:ext cx="10515600" cy="944770"/>
          </a:xfrm>
          <a:prstGeom prst="rect">
            <a:avLst/>
          </a:prstGeom>
        </p:spPr>
        <p:txBody>
          <a:bodyPr vert="horz" lIns="91440" tIns="45720" rIns="91440" bIns="45720" rtlCol="0" anchor="ctr">
            <a:normAutofit/>
          </a:bodyPr>
          <a:lstStyle>
            <a:lvl1pPr>
              <a:lnSpc>
                <a:spcPct val="90000"/>
              </a:lnSpc>
              <a:spcBef>
                <a:spcPct val="0"/>
              </a:spcBef>
              <a:buNone/>
              <a:defRPr sz="2000" b="0">
                <a:solidFill>
                  <a:schemeClr val="tx1">
                    <a:lumMod val="50000"/>
                    <a:lumOff val="50000"/>
                  </a:schemeClr>
                </a:solidFill>
                <a:latin typeface="+mj-lt"/>
                <a:ea typeface="+mj-ea"/>
                <a:cs typeface="+mj-cs"/>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just"/>
            <a:r>
              <a:rPr lang="en-US" dirty="0"/>
              <a:t>Taking into account the objectives set at the beginning of the methodology and in order to achieve their fulfillment, the following steps are proposed</a:t>
            </a:r>
            <a:r>
              <a:rPr lang="es-CO" dirty="0"/>
              <a:t>:</a:t>
            </a:r>
          </a:p>
        </p:txBody>
      </p:sp>
    </p:spTree>
    <p:extLst>
      <p:ext uri="{BB962C8B-B14F-4D97-AF65-F5344CB8AC3E}">
        <p14:creationId xmlns:p14="http://schemas.microsoft.com/office/powerpoint/2010/main" val="94155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52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26353" y="-17400"/>
            <a:ext cx="8135620" cy="6858000"/>
            <a:chOff x="4056888" y="0"/>
            <a:chExt cx="8135620" cy="6858000"/>
          </a:xfrm>
        </p:grpSpPr>
        <p:sp>
          <p:nvSpPr>
            <p:cNvPr id="3" name="object 3"/>
            <p:cNvSpPr/>
            <p:nvPr/>
          </p:nvSpPr>
          <p:spPr>
            <a:xfrm>
              <a:off x="4056888" y="0"/>
              <a:ext cx="4075429" cy="6858000"/>
            </a:xfrm>
            <a:custGeom>
              <a:avLst/>
              <a:gdLst/>
              <a:ahLst/>
              <a:cxnLst/>
              <a:rect l="l" t="t" r="r" b="b"/>
              <a:pathLst>
                <a:path w="4075429" h="6858000">
                  <a:moveTo>
                    <a:pt x="4075175" y="0"/>
                  </a:moveTo>
                  <a:lnTo>
                    <a:pt x="0" y="0"/>
                  </a:lnTo>
                  <a:lnTo>
                    <a:pt x="0" y="6858000"/>
                  </a:lnTo>
                  <a:lnTo>
                    <a:pt x="4075175" y="6858000"/>
                  </a:lnTo>
                  <a:lnTo>
                    <a:pt x="4075175" y="0"/>
                  </a:lnTo>
                  <a:close/>
                </a:path>
              </a:pathLst>
            </a:custGeom>
            <a:solidFill>
              <a:srgbClr val="006FC0">
                <a:alpha val="19999"/>
              </a:srgbClr>
            </a:solidFill>
          </p:spPr>
          <p:txBody>
            <a:bodyPr wrap="square" lIns="0" tIns="0" rIns="0" bIns="0" rtlCol="0"/>
            <a:lstStyle/>
            <a:p>
              <a:endParaRPr/>
            </a:p>
          </p:txBody>
        </p:sp>
        <p:sp>
          <p:nvSpPr>
            <p:cNvPr id="4" name="object 4"/>
            <p:cNvSpPr/>
            <p:nvPr/>
          </p:nvSpPr>
          <p:spPr>
            <a:xfrm>
              <a:off x="8132064" y="0"/>
              <a:ext cx="4049395" cy="6858000"/>
            </a:xfrm>
            <a:custGeom>
              <a:avLst/>
              <a:gdLst/>
              <a:ahLst/>
              <a:cxnLst/>
              <a:rect l="l" t="t" r="r" b="b"/>
              <a:pathLst>
                <a:path w="4049395" h="6858000">
                  <a:moveTo>
                    <a:pt x="4049268" y="0"/>
                  </a:moveTo>
                  <a:lnTo>
                    <a:pt x="0" y="0"/>
                  </a:lnTo>
                  <a:lnTo>
                    <a:pt x="0" y="6858000"/>
                  </a:lnTo>
                  <a:lnTo>
                    <a:pt x="4049268" y="6858000"/>
                  </a:lnTo>
                  <a:lnTo>
                    <a:pt x="4049268" y="0"/>
                  </a:lnTo>
                  <a:close/>
                </a:path>
              </a:pathLst>
            </a:custGeom>
            <a:solidFill>
              <a:srgbClr val="CCFFF7">
                <a:alpha val="43920"/>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1425428" y="6403847"/>
              <a:ext cx="766572" cy="454150"/>
            </a:xfrm>
            <a:prstGeom prst="rect">
              <a:avLst/>
            </a:prstGeom>
          </p:spPr>
        </p:pic>
      </p:grpSp>
      <p:sp>
        <p:nvSpPr>
          <p:cNvPr id="6" name="object 6"/>
          <p:cNvSpPr txBox="1">
            <a:spLocks noGrp="1"/>
          </p:cNvSpPr>
          <p:nvPr>
            <p:ph type="title" idx="4294967295"/>
          </p:nvPr>
        </p:nvSpPr>
        <p:spPr>
          <a:xfrm>
            <a:off x="943804" y="249858"/>
            <a:ext cx="6520348" cy="382156"/>
          </a:xfrm>
          <a:prstGeom prst="rect">
            <a:avLst/>
          </a:prstGeom>
        </p:spPr>
        <p:txBody>
          <a:bodyPr vert="horz" wrap="square" lIns="0" tIns="12700" rIns="0" bIns="0" rtlCol="0">
            <a:spAutoFit/>
          </a:bodyPr>
          <a:lstStyle/>
          <a:p>
            <a:pPr marL="12700">
              <a:lnSpc>
                <a:spcPct val="100000"/>
              </a:lnSpc>
              <a:spcBef>
                <a:spcPts val="100"/>
              </a:spcBef>
              <a:tabLst>
                <a:tab pos="2823210" algn="l"/>
              </a:tabLst>
            </a:pPr>
            <a:r>
              <a:rPr lang="es-ES" sz="2400" dirty="0">
                <a:solidFill>
                  <a:srgbClr val="001F5F"/>
                </a:solidFill>
                <a:latin typeface="Arial Black"/>
                <a:cs typeface="Arial Black"/>
              </a:rPr>
              <a:t>Ecopetrol Territorial </a:t>
            </a:r>
            <a:r>
              <a:rPr lang="es-ES" sz="2400" dirty="0" err="1">
                <a:solidFill>
                  <a:srgbClr val="001F5F"/>
                </a:solidFill>
                <a:latin typeface="Arial Black"/>
                <a:cs typeface="Arial Black"/>
              </a:rPr>
              <a:t>development</a:t>
            </a:r>
            <a:endParaRPr lang="es-ES" sz="2400" dirty="0">
              <a:latin typeface="Arial Black"/>
              <a:cs typeface="Arial Black"/>
            </a:endParaRPr>
          </a:p>
        </p:txBody>
      </p:sp>
      <p:pic>
        <p:nvPicPr>
          <p:cNvPr id="7" name="object 7"/>
          <p:cNvPicPr/>
          <p:nvPr/>
        </p:nvPicPr>
        <p:blipFill>
          <a:blip r:embed="rId3" cstate="print"/>
          <a:stretch>
            <a:fillRect/>
          </a:stretch>
        </p:blipFill>
        <p:spPr>
          <a:xfrm>
            <a:off x="158700" y="80973"/>
            <a:ext cx="661044" cy="662508"/>
          </a:xfrm>
          <a:prstGeom prst="rect">
            <a:avLst/>
          </a:prstGeom>
        </p:spPr>
      </p:pic>
      <p:grpSp>
        <p:nvGrpSpPr>
          <p:cNvPr id="8" name="object 8"/>
          <p:cNvGrpSpPr/>
          <p:nvPr/>
        </p:nvGrpSpPr>
        <p:grpSpPr>
          <a:xfrm>
            <a:off x="108204" y="1149096"/>
            <a:ext cx="3900170" cy="524510"/>
            <a:chOff x="108204" y="1149096"/>
            <a:chExt cx="3900170" cy="524510"/>
          </a:xfrm>
        </p:grpSpPr>
        <p:sp>
          <p:nvSpPr>
            <p:cNvPr id="9" name="object 9"/>
            <p:cNvSpPr/>
            <p:nvPr/>
          </p:nvSpPr>
          <p:spPr>
            <a:xfrm>
              <a:off x="114300" y="1155192"/>
              <a:ext cx="3888104" cy="512445"/>
            </a:xfrm>
            <a:custGeom>
              <a:avLst/>
              <a:gdLst/>
              <a:ahLst/>
              <a:cxnLst/>
              <a:rect l="l" t="t" r="r" b="b"/>
              <a:pathLst>
                <a:path w="3888104" h="512444">
                  <a:moveTo>
                    <a:pt x="3887724" y="0"/>
                  </a:moveTo>
                  <a:lnTo>
                    <a:pt x="0" y="0"/>
                  </a:lnTo>
                  <a:lnTo>
                    <a:pt x="0" y="512063"/>
                  </a:lnTo>
                  <a:lnTo>
                    <a:pt x="3887724" y="512063"/>
                  </a:lnTo>
                  <a:lnTo>
                    <a:pt x="3887724" y="0"/>
                  </a:lnTo>
                  <a:close/>
                </a:path>
              </a:pathLst>
            </a:custGeom>
            <a:solidFill>
              <a:srgbClr val="001F5F"/>
            </a:solidFill>
          </p:spPr>
          <p:txBody>
            <a:bodyPr wrap="square" lIns="0" tIns="0" rIns="0" bIns="0" rtlCol="0"/>
            <a:lstStyle/>
            <a:p>
              <a:endParaRPr/>
            </a:p>
          </p:txBody>
        </p:sp>
        <p:sp>
          <p:nvSpPr>
            <p:cNvPr id="10" name="object 10"/>
            <p:cNvSpPr/>
            <p:nvPr/>
          </p:nvSpPr>
          <p:spPr>
            <a:xfrm>
              <a:off x="114300" y="1155192"/>
              <a:ext cx="3888104" cy="512445"/>
            </a:xfrm>
            <a:custGeom>
              <a:avLst/>
              <a:gdLst/>
              <a:ahLst/>
              <a:cxnLst/>
              <a:rect l="l" t="t" r="r" b="b"/>
              <a:pathLst>
                <a:path w="3888104" h="512444">
                  <a:moveTo>
                    <a:pt x="0" y="512063"/>
                  </a:moveTo>
                  <a:lnTo>
                    <a:pt x="3887724" y="512063"/>
                  </a:lnTo>
                  <a:lnTo>
                    <a:pt x="3887724" y="0"/>
                  </a:lnTo>
                  <a:lnTo>
                    <a:pt x="0" y="0"/>
                  </a:lnTo>
                  <a:lnTo>
                    <a:pt x="0" y="512063"/>
                  </a:lnTo>
                  <a:close/>
                </a:path>
              </a:pathLst>
            </a:custGeom>
            <a:ln w="12192">
              <a:solidFill>
                <a:srgbClr val="001F5F"/>
              </a:solidFill>
            </a:ln>
          </p:spPr>
          <p:txBody>
            <a:bodyPr wrap="square" lIns="0" tIns="0" rIns="0" bIns="0" rtlCol="0"/>
            <a:lstStyle/>
            <a:p>
              <a:endParaRPr/>
            </a:p>
          </p:txBody>
        </p:sp>
      </p:grpSp>
      <p:sp>
        <p:nvSpPr>
          <p:cNvPr id="11" name="object 11"/>
          <p:cNvSpPr txBox="1"/>
          <p:nvPr/>
        </p:nvSpPr>
        <p:spPr>
          <a:xfrm>
            <a:off x="670661" y="1150111"/>
            <a:ext cx="2772410" cy="513080"/>
          </a:xfrm>
          <a:prstGeom prst="rect">
            <a:avLst/>
          </a:prstGeom>
        </p:spPr>
        <p:txBody>
          <a:bodyPr vert="horz" wrap="square" lIns="0" tIns="12065" rIns="0" bIns="0" rtlCol="0">
            <a:spAutoFit/>
          </a:bodyPr>
          <a:lstStyle/>
          <a:p>
            <a:pPr marL="416559" marR="5080" indent="-403860">
              <a:lnSpc>
                <a:spcPct val="100000"/>
              </a:lnSpc>
              <a:spcBef>
                <a:spcPts val="95"/>
              </a:spcBef>
            </a:pPr>
            <a:r>
              <a:rPr lang="es-ES" sz="1600" b="1" dirty="0">
                <a:solidFill>
                  <a:srgbClr val="FFFFFF"/>
                </a:solidFill>
                <a:cs typeface="Arial"/>
              </a:rPr>
              <a:t>INTERNATIONAL REPORTS AND STANDARDS</a:t>
            </a:r>
            <a:endParaRPr sz="1600" dirty="0">
              <a:latin typeface="Arial"/>
              <a:cs typeface="Arial"/>
            </a:endParaRPr>
          </a:p>
        </p:txBody>
      </p:sp>
      <p:sp>
        <p:nvSpPr>
          <p:cNvPr id="12" name="object 12"/>
          <p:cNvSpPr txBox="1"/>
          <p:nvPr/>
        </p:nvSpPr>
        <p:spPr>
          <a:xfrm>
            <a:off x="4120743" y="1149095"/>
            <a:ext cx="3907942" cy="382156"/>
          </a:xfrm>
          <a:prstGeom prst="rect">
            <a:avLst/>
          </a:prstGeom>
          <a:solidFill>
            <a:srgbClr val="001F5F"/>
          </a:solidFill>
        </p:spPr>
        <p:txBody>
          <a:bodyPr vert="horz" wrap="square" lIns="0" tIns="134620" rIns="0" bIns="0" rtlCol="0">
            <a:spAutoFit/>
          </a:bodyPr>
          <a:lstStyle/>
          <a:p>
            <a:pPr marL="254000" algn="ctr">
              <a:lnSpc>
                <a:spcPct val="100000"/>
              </a:lnSpc>
              <a:spcBef>
                <a:spcPts val="1060"/>
              </a:spcBef>
            </a:pPr>
            <a:r>
              <a:rPr lang="es-ES" sz="1600" b="1" dirty="0">
                <a:solidFill>
                  <a:srgbClr val="FFFFFF"/>
                </a:solidFill>
                <a:cs typeface="Arial"/>
              </a:rPr>
              <a:t>OIL &amp; GAS SECTOR </a:t>
            </a:r>
            <a:endParaRPr sz="1600" dirty="0">
              <a:latin typeface="Arial"/>
              <a:cs typeface="Arial"/>
            </a:endParaRPr>
          </a:p>
        </p:txBody>
      </p:sp>
      <p:sp>
        <p:nvSpPr>
          <p:cNvPr id="13" name="object 13"/>
          <p:cNvSpPr/>
          <p:nvPr/>
        </p:nvSpPr>
        <p:spPr>
          <a:xfrm>
            <a:off x="8194547" y="1155191"/>
            <a:ext cx="3888104" cy="512445"/>
          </a:xfrm>
          <a:custGeom>
            <a:avLst/>
            <a:gdLst/>
            <a:ahLst/>
            <a:cxnLst/>
            <a:rect l="l" t="t" r="r" b="b"/>
            <a:pathLst>
              <a:path w="3888104" h="512444">
                <a:moveTo>
                  <a:pt x="3887724" y="0"/>
                </a:moveTo>
                <a:lnTo>
                  <a:pt x="0" y="0"/>
                </a:lnTo>
                <a:lnTo>
                  <a:pt x="0" y="512063"/>
                </a:lnTo>
                <a:lnTo>
                  <a:pt x="3887724" y="512063"/>
                </a:lnTo>
                <a:lnTo>
                  <a:pt x="3887724" y="0"/>
                </a:lnTo>
                <a:close/>
              </a:path>
            </a:pathLst>
          </a:custGeom>
          <a:solidFill>
            <a:srgbClr val="5400B1"/>
          </a:solidFill>
        </p:spPr>
        <p:txBody>
          <a:bodyPr wrap="square" lIns="0" tIns="0" rIns="0" bIns="0" rtlCol="0"/>
          <a:lstStyle/>
          <a:p>
            <a:endParaRPr/>
          </a:p>
        </p:txBody>
      </p:sp>
      <p:sp>
        <p:nvSpPr>
          <p:cNvPr id="14" name="object 14"/>
          <p:cNvSpPr txBox="1"/>
          <p:nvPr/>
        </p:nvSpPr>
        <p:spPr>
          <a:xfrm>
            <a:off x="8872219" y="1255267"/>
            <a:ext cx="2532380" cy="299720"/>
          </a:xfrm>
          <a:prstGeom prst="rect">
            <a:avLst/>
          </a:prstGeom>
        </p:spPr>
        <p:txBody>
          <a:bodyPr vert="horz" wrap="square" lIns="0" tIns="12700" rIns="0" bIns="0" rtlCol="0">
            <a:spAutoFit/>
          </a:bodyPr>
          <a:lstStyle/>
          <a:p>
            <a:pPr marL="12700">
              <a:lnSpc>
                <a:spcPct val="100000"/>
              </a:lnSpc>
              <a:spcBef>
                <a:spcPts val="100"/>
              </a:spcBef>
            </a:pPr>
            <a:r>
              <a:rPr lang="es-ES" b="1" dirty="0">
                <a:solidFill>
                  <a:srgbClr val="FFFFFF"/>
                </a:solidFill>
                <a:cs typeface="Arial"/>
              </a:rPr>
              <a:t>BEST PRACTICES</a:t>
            </a:r>
            <a:endParaRPr sz="1800" dirty="0">
              <a:latin typeface="Arial"/>
              <a:cs typeface="Arial"/>
            </a:endParaRPr>
          </a:p>
        </p:txBody>
      </p:sp>
      <p:sp>
        <p:nvSpPr>
          <p:cNvPr id="16" name="object 16"/>
          <p:cNvSpPr txBox="1"/>
          <p:nvPr/>
        </p:nvSpPr>
        <p:spPr>
          <a:xfrm>
            <a:off x="222504" y="1972055"/>
            <a:ext cx="3625850" cy="1104900"/>
          </a:xfrm>
          <a:prstGeom prst="rect">
            <a:avLst/>
          </a:prstGeom>
          <a:solidFill>
            <a:srgbClr val="F1F1F1"/>
          </a:solidFill>
          <a:ln w="12192">
            <a:solidFill>
              <a:srgbClr val="00FF00"/>
            </a:solidFill>
          </a:ln>
        </p:spPr>
        <p:txBody>
          <a:bodyPr vert="horz" wrap="square" lIns="0" tIns="38100" rIns="0" bIns="0" rtlCol="0">
            <a:spAutoFit/>
          </a:bodyPr>
          <a:lstStyle/>
          <a:p>
            <a:pPr marL="91440" marR="102870">
              <a:lnSpc>
                <a:spcPct val="100000"/>
              </a:lnSpc>
              <a:spcBef>
                <a:spcPts val="300"/>
              </a:spcBef>
            </a:pPr>
            <a:r>
              <a:rPr lang="en-US" sz="1400" b="1" dirty="0">
                <a:solidFill>
                  <a:srgbClr val="001F5F"/>
                </a:solidFill>
                <a:cs typeface="Arial"/>
              </a:rPr>
              <a:t>Impact assessment: </a:t>
            </a:r>
            <a:r>
              <a:rPr lang="en-US" sz="1400" dirty="0">
                <a:solidFill>
                  <a:srgbClr val="001F5F"/>
                </a:solidFill>
                <a:cs typeface="Arial"/>
              </a:rPr>
              <a:t>Generating value for the beneficiaries of the company's social investment programs and shareholders. KPIs that measure the effectiveness of activities.</a:t>
            </a:r>
            <a:endParaRPr sz="1400" dirty="0">
              <a:latin typeface="Arial"/>
              <a:cs typeface="Arial"/>
            </a:endParaRPr>
          </a:p>
        </p:txBody>
      </p:sp>
      <p:sp>
        <p:nvSpPr>
          <p:cNvPr id="17" name="object 17"/>
          <p:cNvSpPr txBox="1"/>
          <p:nvPr/>
        </p:nvSpPr>
        <p:spPr>
          <a:xfrm>
            <a:off x="222504" y="3169920"/>
            <a:ext cx="3633470" cy="932815"/>
          </a:xfrm>
          <a:prstGeom prst="rect">
            <a:avLst/>
          </a:prstGeom>
          <a:solidFill>
            <a:srgbClr val="F1F1F1"/>
          </a:solidFill>
          <a:ln w="12192">
            <a:solidFill>
              <a:srgbClr val="00FF00"/>
            </a:solidFill>
          </a:ln>
        </p:spPr>
        <p:txBody>
          <a:bodyPr vert="horz" wrap="square" lIns="0" tIns="40005" rIns="0" bIns="0" rtlCol="0">
            <a:spAutoFit/>
          </a:bodyPr>
          <a:lstStyle/>
          <a:p>
            <a:pPr marL="91440" marR="118110">
              <a:lnSpc>
                <a:spcPct val="100000"/>
              </a:lnSpc>
              <a:spcBef>
                <a:spcPts val="315"/>
              </a:spcBef>
            </a:pPr>
            <a:r>
              <a:rPr lang="en-US" sz="1400" dirty="0">
                <a:solidFill>
                  <a:srgbClr val="001F5F"/>
                </a:solidFill>
                <a:cs typeface="Arial"/>
              </a:rPr>
              <a:t>Social investment strategy priorities aligned with the goals of the </a:t>
            </a:r>
            <a:r>
              <a:rPr lang="en-US" sz="1400" b="1" dirty="0">
                <a:solidFill>
                  <a:srgbClr val="001F5F"/>
                </a:solidFill>
                <a:cs typeface="Arial"/>
              </a:rPr>
              <a:t>Sustainable Development Goals </a:t>
            </a:r>
            <a:r>
              <a:rPr lang="en-US" sz="1400" dirty="0">
                <a:solidFill>
                  <a:srgbClr val="001F5F"/>
                </a:solidFill>
                <a:cs typeface="Arial"/>
              </a:rPr>
              <a:t>(SDGs) and business drivers.</a:t>
            </a:r>
            <a:endParaRPr sz="1400" dirty="0">
              <a:latin typeface="Arial"/>
              <a:cs typeface="Arial"/>
            </a:endParaRPr>
          </a:p>
        </p:txBody>
      </p:sp>
      <p:sp>
        <p:nvSpPr>
          <p:cNvPr id="18" name="object 18"/>
          <p:cNvSpPr txBox="1"/>
          <p:nvPr/>
        </p:nvSpPr>
        <p:spPr>
          <a:xfrm>
            <a:off x="222504" y="4195571"/>
            <a:ext cx="3633470" cy="687368"/>
          </a:xfrm>
          <a:prstGeom prst="rect">
            <a:avLst/>
          </a:prstGeom>
          <a:solidFill>
            <a:srgbClr val="F1F1F1"/>
          </a:solidFill>
          <a:ln w="12192">
            <a:solidFill>
              <a:srgbClr val="00FF00"/>
            </a:solidFill>
          </a:ln>
        </p:spPr>
        <p:txBody>
          <a:bodyPr vert="horz" wrap="square" lIns="0" tIns="40640" rIns="0" bIns="0" rtlCol="0">
            <a:spAutoFit/>
          </a:bodyPr>
          <a:lstStyle/>
          <a:p>
            <a:pPr marL="91440" marR="306705" algn="just">
              <a:lnSpc>
                <a:spcPct val="100000"/>
              </a:lnSpc>
              <a:spcBef>
                <a:spcPts val="320"/>
              </a:spcBef>
            </a:pPr>
            <a:r>
              <a:rPr lang="en-US" sz="1400" dirty="0">
                <a:solidFill>
                  <a:srgbClr val="001F5F"/>
                </a:solidFill>
                <a:cs typeface="Arial"/>
              </a:rPr>
              <a:t>Proactive and inclusive dialogue with communities that generates mutually beneficial results.</a:t>
            </a:r>
            <a:endParaRPr sz="1400" dirty="0">
              <a:latin typeface="Arial"/>
              <a:cs typeface="Arial"/>
            </a:endParaRPr>
          </a:p>
        </p:txBody>
      </p:sp>
      <p:sp>
        <p:nvSpPr>
          <p:cNvPr id="19" name="object 19"/>
          <p:cNvSpPr txBox="1"/>
          <p:nvPr/>
        </p:nvSpPr>
        <p:spPr>
          <a:xfrm>
            <a:off x="213359" y="5055108"/>
            <a:ext cx="3633470" cy="688009"/>
          </a:xfrm>
          <a:prstGeom prst="rect">
            <a:avLst/>
          </a:prstGeom>
          <a:solidFill>
            <a:srgbClr val="F1F1F1"/>
          </a:solidFill>
          <a:ln w="12192">
            <a:solidFill>
              <a:srgbClr val="00FF00"/>
            </a:solidFill>
          </a:ln>
        </p:spPr>
        <p:txBody>
          <a:bodyPr vert="horz" wrap="square" lIns="0" tIns="41275" rIns="0" bIns="0" rtlCol="0">
            <a:spAutoFit/>
          </a:bodyPr>
          <a:lstStyle/>
          <a:p>
            <a:pPr marL="92075" marR="341630">
              <a:lnSpc>
                <a:spcPct val="100000"/>
              </a:lnSpc>
              <a:spcBef>
                <a:spcPts val="325"/>
              </a:spcBef>
            </a:pPr>
            <a:r>
              <a:rPr lang="en-US" sz="1400" b="1" spc="-10" dirty="0">
                <a:solidFill>
                  <a:srgbClr val="001F5F"/>
                </a:solidFill>
                <a:cs typeface="Arial"/>
              </a:rPr>
              <a:t>Direct economic value generated and distributed (EVG&amp;D) </a:t>
            </a:r>
            <a:r>
              <a:rPr lang="en-US" sz="1400" spc="-10" dirty="0">
                <a:solidFill>
                  <a:srgbClr val="001F5F"/>
                </a:solidFill>
                <a:cs typeface="Arial"/>
              </a:rPr>
              <a:t>to communities and territories.</a:t>
            </a:r>
            <a:endParaRPr sz="1400" dirty="0">
              <a:latin typeface="Arial"/>
              <a:cs typeface="Arial"/>
            </a:endParaRPr>
          </a:p>
        </p:txBody>
      </p:sp>
      <p:sp>
        <p:nvSpPr>
          <p:cNvPr id="20" name="object 20"/>
          <p:cNvSpPr txBox="1"/>
          <p:nvPr/>
        </p:nvSpPr>
        <p:spPr>
          <a:xfrm>
            <a:off x="213359" y="5922264"/>
            <a:ext cx="3633470" cy="687368"/>
          </a:xfrm>
          <a:prstGeom prst="rect">
            <a:avLst/>
          </a:prstGeom>
          <a:solidFill>
            <a:srgbClr val="F1F1F1"/>
          </a:solidFill>
          <a:ln w="12192">
            <a:solidFill>
              <a:srgbClr val="00FF00"/>
            </a:solidFill>
          </a:ln>
        </p:spPr>
        <p:txBody>
          <a:bodyPr vert="horz" wrap="square" lIns="0" tIns="40640" rIns="0" bIns="0" rtlCol="0">
            <a:spAutoFit/>
          </a:bodyPr>
          <a:lstStyle/>
          <a:p>
            <a:pPr marL="92075" marR="215900">
              <a:lnSpc>
                <a:spcPct val="100000"/>
              </a:lnSpc>
              <a:spcBef>
                <a:spcPts val="320"/>
              </a:spcBef>
            </a:pPr>
            <a:r>
              <a:rPr lang="en-US" sz="1400" b="1" dirty="0">
                <a:solidFill>
                  <a:srgbClr val="001F5F"/>
                </a:solidFill>
                <a:cs typeface="Arial"/>
              </a:rPr>
              <a:t>Generation of greater equity and connectivity </a:t>
            </a:r>
            <a:r>
              <a:rPr lang="en-US" sz="1400" dirty="0">
                <a:solidFill>
                  <a:srgbClr val="001F5F"/>
                </a:solidFill>
                <a:cs typeface="Arial"/>
              </a:rPr>
              <a:t>in the territories throughout the company's value chain.</a:t>
            </a:r>
            <a:endParaRPr sz="1400" dirty="0">
              <a:latin typeface="Arial"/>
              <a:cs typeface="Arial"/>
            </a:endParaRPr>
          </a:p>
        </p:txBody>
      </p:sp>
      <p:grpSp>
        <p:nvGrpSpPr>
          <p:cNvPr id="21" name="object 21"/>
          <p:cNvGrpSpPr/>
          <p:nvPr/>
        </p:nvGrpSpPr>
        <p:grpSpPr>
          <a:xfrm>
            <a:off x="4305300" y="1792223"/>
            <a:ext cx="4424680" cy="1818639"/>
            <a:chOff x="4305300" y="1792223"/>
            <a:chExt cx="4424680" cy="1818639"/>
          </a:xfrm>
        </p:grpSpPr>
        <p:pic>
          <p:nvPicPr>
            <p:cNvPr id="22" name="object 22"/>
            <p:cNvPicPr/>
            <p:nvPr/>
          </p:nvPicPr>
          <p:blipFill>
            <a:blip r:embed="rId4" cstate="print"/>
            <a:stretch>
              <a:fillRect/>
            </a:stretch>
          </p:blipFill>
          <p:spPr>
            <a:xfrm>
              <a:off x="5815583" y="1792223"/>
              <a:ext cx="329184" cy="438912"/>
            </a:xfrm>
            <a:prstGeom prst="rect">
              <a:avLst/>
            </a:prstGeom>
          </p:spPr>
        </p:pic>
        <p:pic>
          <p:nvPicPr>
            <p:cNvPr id="23" name="object 23"/>
            <p:cNvPicPr/>
            <p:nvPr/>
          </p:nvPicPr>
          <p:blipFill>
            <a:blip r:embed="rId5" cstate="print"/>
            <a:stretch>
              <a:fillRect/>
            </a:stretch>
          </p:blipFill>
          <p:spPr>
            <a:xfrm>
              <a:off x="5006340" y="1862327"/>
              <a:ext cx="438912" cy="342900"/>
            </a:xfrm>
            <a:prstGeom prst="rect">
              <a:avLst/>
            </a:prstGeom>
          </p:spPr>
        </p:pic>
        <p:pic>
          <p:nvPicPr>
            <p:cNvPr id="24" name="object 24"/>
            <p:cNvPicPr/>
            <p:nvPr/>
          </p:nvPicPr>
          <p:blipFill>
            <a:blip r:embed="rId6" cstate="print"/>
            <a:stretch>
              <a:fillRect/>
            </a:stretch>
          </p:blipFill>
          <p:spPr>
            <a:xfrm>
              <a:off x="7243572" y="1830323"/>
              <a:ext cx="438912" cy="455675"/>
            </a:xfrm>
            <a:prstGeom prst="rect">
              <a:avLst/>
            </a:prstGeom>
          </p:spPr>
        </p:pic>
        <p:pic>
          <p:nvPicPr>
            <p:cNvPr id="25" name="object 25"/>
            <p:cNvPicPr/>
            <p:nvPr/>
          </p:nvPicPr>
          <p:blipFill>
            <a:blip r:embed="rId7" cstate="print"/>
            <a:stretch>
              <a:fillRect/>
            </a:stretch>
          </p:blipFill>
          <p:spPr>
            <a:xfrm>
              <a:off x="4305300" y="1876043"/>
              <a:ext cx="330708" cy="307848"/>
            </a:xfrm>
            <a:prstGeom prst="rect">
              <a:avLst/>
            </a:prstGeom>
          </p:spPr>
        </p:pic>
        <p:pic>
          <p:nvPicPr>
            <p:cNvPr id="26" name="object 26"/>
            <p:cNvPicPr/>
            <p:nvPr/>
          </p:nvPicPr>
          <p:blipFill>
            <a:blip r:embed="rId8" cstate="print"/>
            <a:stretch>
              <a:fillRect/>
            </a:stretch>
          </p:blipFill>
          <p:spPr>
            <a:xfrm>
              <a:off x="6515100" y="1883663"/>
              <a:ext cx="358140" cy="358139"/>
            </a:xfrm>
            <a:prstGeom prst="rect">
              <a:avLst/>
            </a:prstGeom>
          </p:spPr>
        </p:pic>
        <p:sp>
          <p:nvSpPr>
            <p:cNvPr id="27" name="object 27"/>
            <p:cNvSpPr/>
            <p:nvPr/>
          </p:nvSpPr>
          <p:spPr>
            <a:xfrm>
              <a:off x="8345423" y="3224783"/>
              <a:ext cx="384175" cy="386080"/>
            </a:xfrm>
            <a:custGeom>
              <a:avLst/>
              <a:gdLst/>
              <a:ahLst/>
              <a:cxnLst/>
              <a:rect l="l" t="t" r="r" b="b"/>
              <a:pathLst>
                <a:path w="384175" h="386079">
                  <a:moveTo>
                    <a:pt x="192024" y="0"/>
                  </a:moveTo>
                  <a:lnTo>
                    <a:pt x="147996" y="5094"/>
                  </a:lnTo>
                  <a:lnTo>
                    <a:pt x="107579" y="19603"/>
                  </a:lnTo>
                  <a:lnTo>
                    <a:pt x="71925" y="42367"/>
                  </a:lnTo>
                  <a:lnTo>
                    <a:pt x="42187" y="72227"/>
                  </a:lnTo>
                  <a:lnTo>
                    <a:pt x="19518" y="108024"/>
                  </a:lnTo>
                  <a:lnTo>
                    <a:pt x="5071" y="148596"/>
                  </a:lnTo>
                  <a:lnTo>
                    <a:pt x="0" y="192786"/>
                  </a:lnTo>
                  <a:lnTo>
                    <a:pt x="5071" y="236975"/>
                  </a:lnTo>
                  <a:lnTo>
                    <a:pt x="19518" y="277547"/>
                  </a:lnTo>
                  <a:lnTo>
                    <a:pt x="42187" y="313344"/>
                  </a:lnTo>
                  <a:lnTo>
                    <a:pt x="71925" y="343204"/>
                  </a:lnTo>
                  <a:lnTo>
                    <a:pt x="107579" y="365968"/>
                  </a:lnTo>
                  <a:lnTo>
                    <a:pt x="147996" y="380477"/>
                  </a:lnTo>
                  <a:lnTo>
                    <a:pt x="192024" y="385571"/>
                  </a:lnTo>
                  <a:lnTo>
                    <a:pt x="236051" y="380477"/>
                  </a:lnTo>
                  <a:lnTo>
                    <a:pt x="276468" y="365968"/>
                  </a:lnTo>
                  <a:lnTo>
                    <a:pt x="312122" y="343204"/>
                  </a:lnTo>
                  <a:lnTo>
                    <a:pt x="341860" y="313344"/>
                  </a:lnTo>
                  <a:lnTo>
                    <a:pt x="364529" y="277547"/>
                  </a:lnTo>
                  <a:lnTo>
                    <a:pt x="378976" y="236975"/>
                  </a:lnTo>
                  <a:lnTo>
                    <a:pt x="384048" y="192786"/>
                  </a:lnTo>
                  <a:lnTo>
                    <a:pt x="378976" y="148596"/>
                  </a:lnTo>
                  <a:lnTo>
                    <a:pt x="364529" y="108024"/>
                  </a:lnTo>
                  <a:lnTo>
                    <a:pt x="341860" y="72227"/>
                  </a:lnTo>
                  <a:lnTo>
                    <a:pt x="312122" y="42367"/>
                  </a:lnTo>
                  <a:lnTo>
                    <a:pt x="276468" y="19603"/>
                  </a:lnTo>
                  <a:lnTo>
                    <a:pt x="236051" y="5094"/>
                  </a:lnTo>
                  <a:lnTo>
                    <a:pt x="192024" y="0"/>
                  </a:lnTo>
                  <a:close/>
                </a:path>
              </a:pathLst>
            </a:custGeom>
            <a:solidFill>
              <a:srgbClr val="D9D9D9"/>
            </a:solidFill>
          </p:spPr>
          <p:txBody>
            <a:bodyPr wrap="square" lIns="0" tIns="0" rIns="0" bIns="0" rtlCol="0"/>
            <a:lstStyle/>
            <a:p>
              <a:endParaRPr/>
            </a:p>
          </p:txBody>
        </p:sp>
      </p:grpSp>
      <p:sp>
        <p:nvSpPr>
          <p:cNvPr id="28" name="object 28"/>
          <p:cNvSpPr txBox="1"/>
          <p:nvPr/>
        </p:nvSpPr>
        <p:spPr>
          <a:xfrm>
            <a:off x="4344415" y="4671821"/>
            <a:ext cx="3425190" cy="666750"/>
          </a:xfrm>
          <a:prstGeom prst="rect">
            <a:avLst/>
          </a:prstGeom>
        </p:spPr>
        <p:txBody>
          <a:bodyPr vert="horz" wrap="square" lIns="0" tIns="12700" rIns="0" bIns="0" rtlCol="0">
            <a:spAutoFit/>
          </a:bodyPr>
          <a:lstStyle/>
          <a:p>
            <a:pPr marL="12700" marR="5080">
              <a:lnSpc>
                <a:spcPct val="100000"/>
              </a:lnSpc>
              <a:spcBef>
                <a:spcPts val="100"/>
              </a:spcBef>
            </a:pPr>
            <a:r>
              <a:rPr lang="en-US" sz="1400" dirty="0">
                <a:solidFill>
                  <a:srgbClr val="001F5F"/>
                </a:solidFill>
                <a:cs typeface="Arial"/>
              </a:rPr>
              <a:t>Support for </a:t>
            </a:r>
            <a:r>
              <a:rPr lang="en-US" sz="1400" b="1" dirty="0">
                <a:solidFill>
                  <a:srgbClr val="001F5F"/>
                </a:solidFill>
                <a:cs typeface="Arial"/>
              </a:rPr>
              <a:t>entrepreneurship</a:t>
            </a:r>
            <a:r>
              <a:rPr lang="en-US" sz="1400" dirty="0">
                <a:solidFill>
                  <a:srgbClr val="001F5F"/>
                </a:solidFill>
                <a:cs typeface="Arial"/>
              </a:rPr>
              <a:t> (economic diversification), </a:t>
            </a:r>
            <a:r>
              <a:rPr lang="en-US" sz="1400" b="1" dirty="0">
                <a:solidFill>
                  <a:srgbClr val="001F5F"/>
                </a:solidFill>
                <a:cs typeface="Arial"/>
              </a:rPr>
              <a:t>local employability </a:t>
            </a:r>
            <a:r>
              <a:rPr lang="en-US" sz="1400" dirty="0">
                <a:solidFill>
                  <a:srgbClr val="001F5F"/>
                </a:solidFill>
                <a:cs typeface="Arial"/>
              </a:rPr>
              <a:t>(SDG 8), and </a:t>
            </a:r>
            <a:r>
              <a:rPr lang="en-US" sz="1400" b="1" dirty="0">
                <a:solidFill>
                  <a:srgbClr val="001F5F"/>
                </a:solidFill>
                <a:cs typeface="Arial"/>
              </a:rPr>
              <a:t>supplier development</a:t>
            </a:r>
            <a:r>
              <a:rPr sz="1400" b="1" spc="-10" dirty="0">
                <a:solidFill>
                  <a:srgbClr val="001F5F"/>
                </a:solidFill>
                <a:latin typeface="Arial"/>
                <a:cs typeface="Arial"/>
              </a:rPr>
              <a:t>.</a:t>
            </a:r>
            <a:endParaRPr sz="1400" b="1" dirty="0">
              <a:latin typeface="Arial"/>
              <a:cs typeface="Arial"/>
            </a:endParaRPr>
          </a:p>
        </p:txBody>
      </p:sp>
      <p:sp>
        <p:nvSpPr>
          <p:cNvPr id="29" name="object 29"/>
          <p:cNvSpPr txBox="1"/>
          <p:nvPr/>
        </p:nvSpPr>
        <p:spPr>
          <a:xfrm>
            <a:off x="4344415" y="3570477"/>
            <a:ext cx="3250565" cy="880110"/>
          </a:xfrm>
          <a:prstGeom prst="rect">
            <a:avLst/>
          </a:prstGeom>
        </p:spPr>
        <p:txBody>
          <a:bodyPr vert="horz" wrap="square" lIns="0" tIns="13335" rIns="0" bIns="0" rtlCol="0">
            <a:spAutoFit/>
          </a:bodyPr>
          <a:lstStyle/>
          <a:p>
            <a:pPr marL="12700" marR="5080">
              <a:lnSpc>
                <a:spcPct val="100000"/>
              </a:lnSpc>
              <a:spcBef>
                <a:spcPts val="105"/>
              </a:spcBef>
            </a:pPr>
            <a:r>
              <a:rPr lang="es-ES" sz="1400" b="1" dirty="0">
                <a:solidFill>
                  <a:srgbClr val="001F5F"/>
                </a:solidFill>
                <a:cs typeface="Arial"/>
              </a:rPr>
              <a:t>Access </a:t>
            </a:r>
            <a:r>
              <a:rPr lang="es-ES" sz="1400" b="1" dirty="0" err="1">
                <a:solidFill>
                  <a:srgbClr val="001F5F"/>
                </a:solidFill>
                <a:cs typeface="Arial"/>
              </a:rPr>
              <a:t>to</a:t>
            </a:r>
            <a:r>
              <a:rPr lang="es-ES" sz="1400" b="1" dirty="0">
                <a:solidFill>
                  <a:srgbClr val="001F5F"/>
                </a:solidFill>
                <a:cs typeface="Arial"/>
              </a:rPr>
              <a:t> </a:t>
            </a:r>
            <a:r>
              <a:rPr lang="es-ES" sz="1400" b="1" dirty="0" err="1">
                <a:solidFill>
                  <a:srgbClr val="001F5F"/>
                </a:solidFill>
                <a:cs typeface="Arial"/>
              </a:rPr>
              <a:t>basic</a:t>
            </a:r>
            <a:r>
              <a:rPr lang="es-ES" sz="1400" b="1" dirty="0">
                <a:solidFill>
                  <a:srgbClr val="001F5F"/>
                </a:solidFill>
                <a:cs typeface="Arial"/>
              </a:rPr>
              <a:t> </a:t>
            </a:r>
            <a:r>
              <a:rPr lang="es-ES" sz="1400" b="1" dirty="0" err="1">
                <a:solidFill>
                  <a:srgbClr val="001F5F"/>
                </a:solidFill>
                <a:cs typeface="Arial"/>
              </a:rPr>
              <a:t>services</a:t>
            </a:r>
            <a:r>
              <a:rPr sz="1400" dirty="0">
                <a:solidFill>
                  <a:srgbClr val="001F5F"/>
                </a:solidFill>
                <a:latin typeface="Arial"/>
                <a:cs typeface="Arial"/>
              </a:rPr>
              <a:t>:</a:t>
            </a:r>
            <a:r>
              <a:rPr sz="1400" spc="-60" dirty="0">
                <a:solidFill>
                  <a:srgbClr val="001F5F"/>
                </a:solidFill>
                <a:latin typeface="Arial"/>
                <a:cs typeface="Arial"/>
              </a:rPr>
              <a:t> </a:t>
            </a:r>
            <a:r>
              <a:rPr lang="en-US" sz="1400" spc="-10" dirty="0">
                <a:solidFill>
                  <a:srgbClr val="001F5F"/>
                </a:solidFill>
                <a:cs typeface="Arial"/>
              </a:rPr>
              <a:t>Energy, gas, drinking water and basic sanitation. (SDGs 6 and 7); education (STEM) and health (SDGs 3 and 5).</a:t>
            </a:r>
            <a:endParaRPr sz="1400" dirty="0">
              <a:latin typeface="Arial"/>
              <a:cs typeface="Arial"/>
            </a:endParaRPr>
          </a:p>
        </p:txBody>
      </p:sp>
      <p:sp>
        <p:nvSpPr>
          <p:cNvPr id="30" name="object 30"/>
          <p:cNvSpPr txBox="1"/>
          <p:nvPr/>
        </p:nvSpPr>
        <p:spPr>
          <a:xfrm>
            <a:off x="4344415" y="5557520"/>
            <a:ext cx="3315970" cy="1093470"/>
          </a:xfrm>
          <a:prstGeom prst="rect">
            <a:avLst/>
          </a:prstGeom>
        </p:spPr>
        <p:txBody>
          <a:bodyPr vert="horz" wrap="square" lIns="0" tIns="12700" rIns="0" bIns="0" rtlCol="0">
            <a:spAutoFit/>
          </a:bodyPr>
          <a:lstStyle/>
          <a:p>
            <a:pPr marL="12700" marR="5080">
              <a:lnSpc>
                <a:spcPct val="100000"/>
              </a:lnSpc>
              <a:spcBef>
                <a:spcPts val="100"/>
              </a:spcBef>
            </a:pPr>
            <a:r>
              <a:rPr lang="en-US" sz="1400" dirty="0">
                <a:solidFill>
                  <a:srgbClr val="001F5F"/>
                </a:solidFill>
                <a:cs typeface="Arial"/>
              </a:rPr>
              <a:t>Policies and commitments for the management of relations with migrant communities, ethnic communities, and human rights (including relations with immigrant and/or nomadic populations)</a:t>
            </a:r>
            <a:endParaRPr sz="1400" dirty="0">
              <a:latin typeface="Arial"/>
              <a:cs typeface="Arial"/>
            </a:endParaRPr>
          </a:p>
        </p:txBody>
      </p:sp>
      <p:sp>
        <p:nvSpPr>
          <p:cNvPr id="31" name="object 31"/>
          <p:cNvSpPr txBox="1"/>
          <p:nvPr/>
        </p:nvSpPr>
        <p:spPr>
          <a:xfrm>
            <a:off x="4344415" y="2469261"/>
            <a:ext cx="3347085" cy="880110"/>
          </a:xfrm>
          <a:prstGeom prst="rect">
            <a:avLst/>
          </a:prstGeom>
        </p:spPr>
        <p:txBody>
          <a:bodyPr vert="horz" wrap="square" lIns="0" tIns="13335" rIns="0" bIns="0" rtlCol="0">
            <a:spAutoFit/>
          </a:bodyPr>
          <a:lstStyle/>
          <a:p>
            <a:pPr marL="12700" marR="5080">
              <a:lnSpc>
                <a:spcPct val="100000"/>
              </a:lnSpc>
              <a:spcBef>
                <a:spcPts val="105"/>
              </a:spcBef>
            </a:pPr>
            <a:r>
              <a:rPr lang="en-US" sz="1400" dirty="0">
                <a:solidFill>
                  <a:srgbClr val="001F5F"/>
                </a:solidFill>
                <a:cs typeface="Arial"/>
              </a:rPr>
              <a:t>Strategies aimed at relationships based on mutual recognition and respect, trust, participatory dialogue, and creation of shared value</a:t>
            </a:r>
            <a:r>
              <a:rPr sz="1400" spc="-10" dirty="0">
                <a:solidFill>
                  <a:srgbClr val="001F5F"/>
                </a:solidFill>
                <a:latin typeface="Arial"/>
                <a:cs typeface="Arial"/>
              </a:rPr>
              <a:t>.</a:t>
            </a:r>
            <a:endParaRPr sz="1400" dirty="0">
              <a:latin typeface="Arial"/>
              <a:cs typeface="Arial"/>
            </a:endParaRPr>
          </a:p>
        </p:txBody>
      </p:sp>
      <p:sp>
        <p:nvSpPr>
          <p:cNvPr id="32" name="object 32"/>
          <p:cNvSpPr txBox="1"/>
          <p:nvPr/>
        </p:nvSpPr>
        <p:spPr>
          <a:xfrm>
            <a:off x="8265731" y="1729758"/>
            <a:ext cx="3707765" cy="1090683"/>
          </a:xfrm>
          <a:prstGeom prst="rect">
            <a:avLst/>
          </a:prstGeom>
        </p:spPr>
        <p:txBody>
          <a:bodyPr vert="horz" wrap="square" lIns="0" tIns="13335" rIns="0" bIns="0" rtlCol="0">
            <a:spAutoFit/>
          </a:bodyPr>
          <a:lstStyle/>
          <a:p>
            <a:pPr marL="12700" marR="5080">
              <a:spcBef>
                <a:spcPts val="105"/>
              </a:spcBef>
            </a:pPr>
            <a:r>
              <a:rPr lang="en-US" sz="1400" b="1" dirty="0">
                <a:solidFill>
                  <a:srgbClr val="001F5F"/>
                </a:solidFill>
                <a:cs typeface="Arial"/>
              </a:rPr>
              <a:t>Private sector interventions in the territories where they operate should seek to </a:t>
            </a:r>
            <a:r>
              <a:rPr lang="es-ES" sz="1400" b="1" spc="-10" dirty="0" err="1">
                <a:solidFill>
                  <a:srgbClr val="001F5F"/>
                </a:solidFill>
                <a:cs typeface="Arial"/>
              </a:rPr>
              <a:t>have</a:t>
            </a:r>
            <a:r>
              <a:rPr lang="es-ES" sz="1400" b="1" spc="-10" dirty="0">
                <a:solidFill>
                  <a:srgbClr val="001F5F"/>
                </a:solidFill>
                <a:cs typeface="Arial"/>
              </a:rPr>
              <a:t> a positive "societal" </a:t>
            </a:r>
            <a:r>
              <a:rPr lang="es-ES" sz="1400" b="1" spc="-10" dirty="0" err="1">
                <a:solidFill>
                  <a:srgbClr val="001F5F"/>
                </a:solidFill>
                <a:cs typeface="Arial"/>
              </a:rPr>
              <a:t>impact</a:t>
            </a:r>
            <a:r>
              <a:rPr lang="es-ES" sz="1400" b="1" spc="-10" dirty="0">
                <a:solidFill>
                  <a:srgbClr val="001F5F"/>
                </a:solidFill>
                <a:cs typeface="Arial"/>
              </a:rPr>
              <a:t>, </a:t>
            </a:r>
            <a:r>
              <a:rPr lang="en-US" sz="1400" b="1" spc="-10" dirty="0">
                <a:solidFill>
                  <a:srgbClr val="001F5F"/>
                </a:solidFill>
                <a:cs typeface="Arial"/>
              </a:rPr>
              <a:t>p</a:t>
            </a:r>
            <a:r>
              <a:rPr lang="en-US" sz="1400" b="1" dirty="0">
                <a:solidFill>
                  <a:srgbClr val="001F5F"/>
                </a:solidFill>
                <a:cs typeface="Arial"/>
              </a:rPr>
              <a:t>romote equitable development and consensus.</a:t>
            </a:r>
            <a:endParaRPr lang="en-US" sz="1400" dirty="0">
              <a:latin typeface="Arial"/>
              <a:cs typeface="Arial"/>
            </a:endParaRPr>
          </a:p>
        </p:txBody>
      </p:sp>
      <p:sp>
        <p:nvSpPr>
          <p:cNvPr id="35" name="object 35"/>
          <p:cNvSpPr txBox="1"/>
          <p:nvPr/>
        </p:nvSpPr>
        <p:spPr>
          <a:xfrm>
            <a:off x="9237091" y="3243833"/>
            <a:ext cx="2439035" cy="629018"/>
          </a:xfrm>
          <a:prstGeom prst="rect">
            <a:avLst/>
          </a:prstGeom>
        </p:spPr>
        <p:txBody>
          <a:bodyPr vert="horz" wrap="square" lIns="0" tIns="13335" rIns="0" bIns="0" rtlCol="0">
            <a:spAutoFit/>
          </a:bodyPr>
          <a:lstStyle/>
          <a:p>
            <a:pPr marL="12700" marR="5080" algn="ctr">
              <a:lnSpc>
                <a:spcPct val="100000"/>
              </a:lnSpc>
              <a:spcBef>
                <a:spcPts val="105"/>
              </a:spcBef>
            </a:pPr>
            <a:r>
              <a:rPr lang="es-ES" sz="2000" b="1" dirty="0">
                <a:solidFill>
                  <a:srgbClr val="5400B1"/>
                </a:solidFill>
                <a:cs typeface="Arial"/>
              </a:rPr>
              <a:t>Social </a:t>
            </a:r>
            <a:r>
              <a:rPr lang="es-ES" sz="2000" b="1" dirty="0" err="1">
                <a:solidFill>
                  <a:srgbClr val="5400B1"/>
                </a:solidFill>
                <a:cs typeface="Arial"/>
              </a:rPr>
              <a:t>return</a:t>
            </a:r>
            <a:r>
              <a:rPr lang="es-ES" sz="2000" b="1" dirty="0">
                <a:solidFill>
                  <a:srgbClr val="5400B1"/>
                </a:solidFill>
                <a:cs typeface="Arial"/>
              </a:rPr>
              <a:t> </a:t>
            </a:r>
            <a:r>
              <a:rPr lang="es-ES" sz="2000" b="1" dirty="0" err="1">
                <a:solidFill>
                  <a:srgbClr val="5400B1"/>
                </a:solidFill>
                <a:cs typeface="Arial"/>
              </a:rPr>
              <a:t>on</a:t>
            </a:r>
            <a:r>
              <a:rPr lang="es-ES" sz="2000" b="1" dirty="0">
                <a:solidFill>
                  <a:srgbClr val="5400B1"/>
                </a:solidFill>
                <a:cs typeface="Arial"/>
              </a:rPr>
              <a:t> </a:t>
            </a:r>
            <a:r>
              <a:rPr lang="es-ES" sz="2000" b="1" dirty="0" err="1">
                <a:solidFill>
                  <a:srgbClr val="5400B1"/>
                </a:solidFill>
                <a:cs typeface="Arial"/>
              </a:rPr>
              <a:t>investment</a:t>
            </a:r>
            <a:endParaRPr sz="1400" dirty="0">
              <a:latin typeface="Arial"/>
              <a:cs typeface="Arial"/>
            </a:endParaRPr>
          </a:p>
        </p:txBody>
      </p:sp>
      <p:sp>
        <p:nvSpPr>
          <p:cNvPr id="36" name="object 36"/>
          <p:cNvSpPr txBox="1"/>
          <p:nvPr/>
        </p:nvSpPr>
        <p:spPr>
          <a:xfrm>
            <a:off x="8462264" y="3261740"/>
            <a:ext cx="15303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001F5F"/>
                </a:solidFill>
                <a:latin typeface="Arial"/>
                <a:cs typeface="Arial"/>
              </a:rPr>
              <a:t>1</a:t>
            </a:r>
            <a:endParaRPr sz="1800">
              <a:latin typeface="Arial"/>
              <a:cs typeface="Arial"/>
            </a:endParaRPr>
          </a:p>
        </p:txBody>
      </p:sp>
      <p:sp>
        <p:nvSpPr>
          <p:cNvPr id="37" name="object 37"/>
          <p:cNvSpPr/>
          <p:nvPr/>
        </p:nvSpPr>
        <p:spPr>
          <a:xfrm>
            <a:off x="8339328" y="4387596"/>
            <a:ext cx="386080" cy="386080"/>
          </a:xfrm>
          <a:custGeom>
            <a:avLst/>
            <a:gdLst/>
            <a:ahLst/>
            <a:cxnLst/>
            <a:rect l="l" t="t" r="r" b="b"/>
            <a:pathLst>
              <a:path w="386079" h="386079">
                <a:moveTo>
                  <a:pt x="192786" y="0"/>
                </a:moveTo>
                <a:lnTo>
                  <a:pt x="148596" y="5094"/>
                </a:lnTo>
                <a:lnTo>
                  <a:pt x="108024" y="19603"/>
                </a:lnTo>
                <a:lnTo>
                  <a:pt x="72227" y="42367"/>
                </a:lnTo>
                <a:lnTo>
                  <a:pt x="42367" y="72227"/>
                </a:lnTo>
                <a:lnTo>
                  <a:pt x="19603" y="108024"/>
                </a:lnTo>
                <a:lnTo>
                  <a:pt x="5094" y="148596"/>
                </a:lnTo>
                <a:lnTo>
                  <a:pt x="0" y="192785"/>
                </a:lnTo>
                <a:lnTo>
                  <a:pt x="5094" y="236975"/>
                </a:lnTo>
                <a:lnTo>
                  <a:pt x="19603" y="277547"/>
                </a:lnTo>
                <a:lnTo>
                  <a:pt x="42367" y="313344"/>
                </a:lnTo>
                <a:lnTo>
                  <a:pt x="72227" y="343204"/>
                </a:lnTo>
                <a:lnTo>
                  <a:pt x="108024" y="365968"/>
                </a:lnTo>
                <a:lnTo>
                  <a:pt x="148596" y="380477"/>
                </a:lnTo>
                <a:lnTo>
                  <a:pt x="192786" y="385571"/>
                </a:lnTo>
                <a:lnTo>
                  <a:pt x="236975" y="380477"/>
                </a:lnTo>
                <a:lnTo>
                  <a:pt x="277547" y="365968"/>
                </a:lnTo>
                <a:lnTo>
                  <a:pt x="313344" y="343204"/>
                </a:lnTo>
                <a:lnTo>
                  <a:pt x="343204" y="313344"/>
                </a:lnTo>
                <a:lnTo>
                  <a:pt x="365968" y="277547"/>
                </a:lnTo>
                <a:lnTo>
                  <a:pt x="380477" y="236975"/>
                </a:lnTo>
                <a:lnTo>
                  <a:pt x="385572" y="192785"/>
                </a:lnTo>
                <a:lnTo>
                  <a:pt x="380477" y="148596"/>
                </a:lnTo>
                <a:lnTo>
                  <a:pt x="365968" y="108024"/>
                </a:lnTo>
                <a:lnTo>
                  <a:pt x="343204" y="72227"/>
                </a:lnTo>
                <a:lnTo>
                  <a:pt x="313344" y="42367"/>
                </a:lnTo>
                <a:lnTo>
                  <a:pt x="277547" y="19603"/>
                </a:lnTo>
                <a:lnTo>
                  <a:pt x="236975" y="5094"/>
                </a:lnTo>
                <a:lnTo>
                  <a:pt x="192786" y="0"/>
                </a:lnTo>
                <a:close/>
              </a:path>
            </a:pathLst>
          </a:custGeom>
          <a:solidFill>
            <a:srgbClr val="D9D9D9"/>
          </a:solidFill>
        </p:spPr>
        <p:txBody>
          <a:bodyPr wrap="square" lIns="0" tIns="0" rIns="0" bIns="0" rtlCol="0"/>
          <a:lstStyle/>
          <a:p>
            <a:endParaRPr/>
          </a:p>
        </p:txBody>
      </p:sp>
      <p:sp>
        <p:nvSpPr>
          <p:cNvPr id="38" name="object 38"/>
          <p:cNvSpPr txBox="1"/>
          <p:nvPr/>
        </p:nvSpPr>
        <p:spPr>
          <a:xfrm>
            <a:off x="8456803" y="4426077"/>
            <a:ext cx="15303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001F5F"/>
                </a:solidFill>
                <a:latin typeface="Arial"/>
                <a:cs typeface="Arial"/>
              </a:rPr>
              <a:t>2</a:t>
            </a:r>
            <a:endParaRPr sz="1800">
              <a:latin typeface="Arial"/>
              <a:cs typeface="Arial"/>
            </a:endParaRPr>
          </a:p>
        </p:txBody>
      </p:sp>
      <p:sp>
        <p:nvSpPr>
          <p:cNvPr id="39" name="object 39"/>
          <p:cNvSpPr/>
          <p:nvPr/>
        </p:nvSpPr>
        <p:spPr>
          <a:xfrm>
            <a:off x="8339328" y="5707102"/>
            <a:ext cx="386080" cy="386080"/>
          </a:xfrm>
          <a:custGeom>
            <a:avLst/>
            <a:gdLst/>
            <a:ahLst/>
            <a:cxnLst/>
            <a:rect l="l" t="t" r="r" b="b"/>
            <a:pathLst>
              <a:path w="386079" h="386079">
                <a:moveTo>
                  <a:pt x="192785" y="0"/>
                </a:moveTo>
                <a:lnTo>
                  <a:pt x="148596" y="5094"/>
                </a:lnTo>
                <a:lnTo>
                  <a:pt x="108024" y="19603"/>
                </a:lnTo>
                <a:lnTo>
                  <a:pt x="72227" y="42367"/>
                </a:lnTo>
                <a:lnTo>
                  <a:pt x="42367" y="72227"/>
                </a:lnTo>
                <a:lnTo>
                  <a:pt x="19603" y="108024"/>
                </a:lnTo>
                <a:lnTo>
                  <a:pt x="5094" y="148596"/>
                </a:lnTo>
                <a:lnTo>
                  <a:pt x="0" y="192785"/>
                </a:lnTo>
                <a:lnTo>
                  <a:pt x="5094" y="236991"/>
                </a:lnTo>
                <a:lnTo>
                  <a:pt x="19603" y="277570"/>
                </a:lnTo>
                <a:lnTo>
                  <a:pt x="42367" y="313365"/>
                </a:lnTo>
                <a:lnTo>
                  <a:pt x="72227" y="343220"/>
                </a:lnTo>
                <a:lnTo>
                  <a:pt x="108024" y="365977"/>
                </a:lnTo>
                <a:lnTo>
                  <a:pt x="148596" y="380480"/>
                </a:lnTo>
                <a:lnTo>
                  <a:pt x="192785" y="385571"/>
                </a:lnTo>
                <a:lnTo>
                  <a:pt x="236975" y="380480"/>
                </a:lnTo>
                <a:lnTo>
                  <a:pt x="277547" y="365977"/>
                </a:lnTo>
                <a:lnTo>
                  <a:pt x="313344" y="343220"/>
                </a:lnTo>
                <a:lnTo>
                  <a:pt x="343204" y="313365"/>
                </a:lnTo>
                <a:lnTo>
                  <a:pt x="365968" y="277570"/>
                </a:lnTo>
                <a:lnTo>
                  <a:pt x="380477" y="236991"/>
                </a:lnTo>
                <a:lnTo>
                  <a:pt x="385572" y="192785"/>
                </a:lnTo>
                <a:lnTo>
                  <a:pt x="380477" y="148596"/>
                </a:lnTo>
                <a:lnTo>
                  <a:pt x="365968" y="108024"/>
                </a:lnTo>
                <a:lnTo>
                  <a:pt x="343204" y="72227"/>
                </a:lnTo>
                <a:lnTo>
                  <a:pt x="313344" y="42367"/>
                </a:lnTo>
                <a:lnTo>
                  <a:pt x="277547" y="19603"/>
                </a:lnTo>
                <a:lnTo>
                  <a:pt x="236975" y="5094"/>
                </a:lnTo>
                <a:lnTo>
                  <a:pt x="192785" y="0"/>
                </a:lnTo>
                <a:close/>
              </a:path>
            </a:pathLst>
          </a:custGeom>
          <a:solidFill>
            <a:srgbClr val="D9D9D9"/>
          </a:solidFill>
        </p:spPr>
        <p:txBody>
          <a:bodyPr wrap="square" lIns="0" tIns="0" rIns="0" bIns="0" rtlCol="0"/>
          <a:lstStyle/>
          <a:p>
            <a:endParaRPr/>
          </a:p>
        </p:txBody>
      </p:sp>
      <p:sp>
        <p:nvSpPr>
          <p:cNvPr id="40" name="object 40"/>
          <p:cNvSpPr txBox="1"/>
          <p:nvPr/>
        </p:nvSpPr>
        <p:spPr>
          <a:xfrm>
            <a:off x="8447485" y="5743117"/>
            <a:ext cx="153035" cy="299720"/>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rgbClr val="001F5F"/>
                </a:solidFill>
                <a:latin typeface="Arial"/>
                <a:cs typeface="Arial"/>
              </a:rPr>
              <a:t>3</a:t>
            </a:r>
            <a:endParaRPr sz="1800" dirty="0">
              <a:latin typeface="Arial"/>
              <a:cs typeface="Arial"/>
            </a:endParaRPr>
          </a:p>
        </p:txBody>
      </p:sp>
      <p:sp>
        <p:nvSpPr>
          <p:cNvPr id="41" name="object 41"/>
          <p:cNvSpPr txBox="1"/>
          <p:nvPr/>
        </p:nvSpPr>
        <p:spPr>
          <a:xfrm>
            <a:off x="9017761" y="4296243"/>
            <a:ext cx="2827020" cy="2192908"/>
          </a:xfrm>
          <a:prstGeom prst="rect">
            <a:avLst/>
          </a:prstGeom>
        </p:spPr>
        <p:txBody>
          <a:bodyPr vert="horz" wrap="square" lIns="0" tIns="12700" rIns="0" bIns="0" rtlCol="0">
            <a:spAutoFit/>
          </a:bodyPr>
          <a:lstStyle/>
          <a:p>
            <a:pPr marL="59690" marR="5080" algn="ctr">
              <a:lnSpc>
                <a:spcPct val="100000"/>
              </a:lnSpc>
              <a:spcBef>
                <a:spcPts val="100"/>
              </a:spcBef>
            </a:pPr>
            <a:r>
              <a:rPr lang="en-US" sz="2000" b="1" dirty="0">
                <a:solidFill>
                  <a:srgbClr val="5400B1"/>
                </a:solidFill>
                <a:cs typeface="Arial"/>
              </a:rPr>
              <a:t>Impact assessment of social investment projects</a:t>
            </a:r>
          </a:p>
          <a:p>
            <a:pPr marL="59690" marR="5080" algn="ctr">
              <a:lnSpc>
                <a:spcPct val="100000"/>
              </a:lnSpc>
              <a:spcBef>
                <a:spcPts val="100"/>
              </a:spcBef>
            </a:pPr>
            <a:endParaRPr lang="en-US" sz="2000" b="1" dirty="0">
              <a:solidFill>
                <a:srgbClr val="5400B1"/>
              </a:solidFill>
              <a:cs typeface="Arial"/>
            </a:endParaRPr>
          </a:p>
          <a:p>
            <a:pPr marL="59690" marR="5080" algn="ctr">
              <a:lnSpc>
                <a:spcPct val="100000"/>
              </a:lnSpc>
              <a:spcBef>
                <a:spcPts val="100"/>
              </a:spcBef>
            </a:pPr>
            <a:r>
              <a:rPr lang="en-US" sz="2000" b="1" dirty="0">
                <a:solidFill>
                  <a:srgbClr val="5400B1"/>
                </a:solidFill>
                <a:cs typeface="Arial"/>
              </a:rPr>
              <a:t>Impact on territories measured by impact on SDGs</a:t>
            </a:r>
            <a:endParaRPr sz="2000" dirty="0">
              <a:latin typeface="Arial"/>
              <a:cs typeface="Arial"/>
            </a:endParaRPr>
          </a:p>
        </p:txBody>
      </p:sp>
      <p:sp>
        <p:nvSpPr>
          <p:cNvPr id="42" name="object 42"/>
          <p:cNvSpPr txBox="1"/>
          <p:nvPr/>
        </p:nvSpPr>
        <p:spPr>
          <a:xfrm>
            <a:off x="203708" y="6755688"/>
            <a:ext cx="1794510" cy="102235"/>
          </a:xfrm>
          <a:prstGeom prst="rect">
            <a:avLst/>
          </a:prstGeom>
        </p:spPr>
        <p:txBody>
          <a:bodyPr vert="horz" wrap="square" lIns="0" tIns="12700" rIns="0" bIns="0" rtlCol="0">
            <a:spAutoFit/>
          </a:bodyPr>
          <a:lstStyle/>
          <a:p>
            <a:pPr marL="12700">
              <a:lnSpc>
                <a:spcPct val="100000"/>
              </a:lnSpc>
              <a:spcBef>
                <a:spcPts val="100"/>
              </a:spcBef>
            </a:pPr>
            <a:r>
              <a:rPr sz="500" b="1" dirty="0">
                <a:solidFill>
                  <a:srgbClr val="A6A6A6"/>
                </a:solidFill>
                <a:latin typeface="Arial"/>
                <a:cs typeface="Arial"/>
              </a:rPr>
              <a:t>STEM:</a:t>
            </a:r>
            <a:r>
              <a:rPr sz="500" b="1" spc="10" dirty="0">
                <a:solidFill>
                  <a:srgbClr val="A6A6A6"/>
                </a:solidFill>
                <a:latin typeface="Arial"/>
                <a:cs typeface="Arial"/>
              </a:rPr>
              <a:t> </a:t>
            </a:r>
            <a:r>
              <a:rPr sz="500" b="1" spc="-10" dirty="0">
                <a:solidFill>
                  <a:srgbClr val="A6A6A6"/>
                </a:solidFill>
                <a:latin typeface="Arial"/>
                <a:cs typeface="Arial"/>
              </a:rPr>
              <a:t>Science,</a:t>
            </a:r>
            <a:r>
              <a:rPr sz="500" b="1" spc="15" dirty="0">
                <a:solidFill>
                  <a:srgbClr val="A6A6A6"/>
                </a:solidFill>
                <a:latin typeface="Arial"/>
                <a:cs typeface="Arial"/>
              </a:rPr>
              <a:t> </a:t>
            </a:r>
            <a:r>
              <a:rPr sz="500" b="1" spc="-10" dirty="0">
                <a:solidFill>
                  <a:srgbClr val="A6A6A6"/>
                </a:solidFill>
                <a:latin typeface="Arial"/>
                <a:cs typeface="Arial"/>
              </a:rPr>
              <a:t>Technology,</a:t>
            </a:r>
            <a:r>
              <a:rPr sz="500" b="1" spc="5" dirty="0">
                <a:solidFill>
                  <a:srgbClr val="A6A6A6"/>
                </a:solidFill>
                <a:latin typeface="Arial"/>
                <a:cs typeface="Arial"/>
              </a:rPr>
              <a:t> </a:t>
            </a:r>
            <a:r>
              <a:rPr sz="500" b="1" dirty="0">
                <a:solidFill>
                  <a:srgbClr val="A6A6A6"/>
                </a:solidFill>
                <a:latin typeface="Arial"/>
                <a:cs typeface="Arial"/>
              </a:rPr>
              <a:t>Engineering</a:t>
            </a:r>
            <a:r>
              <a:rPr sz="500" b="1" spc="-20" dirty="0">
                <a:solidFill>
                  <a:srgbClr val="A6A6A6"/>
                </a:solidFill>
                <a:latin typeface="Arial"/>
                <a:cs typeface="Arial"/>
              </a:rPr>
              <a:t> </a:t>
            </a:r>
            <a:r>
              <a:rPr sz="500" b="1" dirty="0">
                <a:solidFill>
                  <a:srgbClr val="A6A6A6"/>
                </a:solidFill>
                <a:latin typeface="Arial"/>
                <a:cs typeface="Arial"/>
              </a:rPr>
              <a:t>and</a:t>
            </a:r>
            <a:r>
              <a:rPr sz="500" b="1" spc="30" dirty="0">
                <a:solidFill>
                  <a:srgbClr val="A6A6A6"/>
                </a:solidFill>
                <a:latin typeface="Arial"/>
                <a:cs typeface="Arial"/>
              </a:rPr>
              <a:t> </a:t>
            </a:r>
            <a:r>
              <a:rPr sz="500" b="1" spc="-10" dirty="0">
                <a:solidFill>
                  <a:srgbClr val="A6A6A6"/>
                </a:solidFill>
                <a:latin typeface="Arial"/>
                <a:cs typeface="Arial"/>
              </a:rPr>
              <a:t>Mathematics</a:t>
            </a:r>
            <a:endParaRPr sz="5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4748"/>
            <a:ext cx="12192000" cy="6858000"/>
          </a:xfrm>
          <a:prstGeom prst="rect">
            <a:avLst/>
          </a:prstGeom>
        </p:spPr>
      </p:pic>
      <p:sp>
        <p:nvSpPr>
          <p:cNvPr id="7" name="Título 1">
            <a:extLst>
              <a:ext uri="{FF2B5EF4-FFF2-40B4-BE49-F238E27FC236}">
                <a16:creationId xmlns:a16="http://schemas.microsoft.com/office/drawing/2014/main" id="{95A7581A-0CC2-4F0D-94A5-B450FB34EC1A}"/>
              </a:ext>
            </a:extLst>
          </p:cNvPr>
          <p:cNvSpPr txBox="1">
            <a:spLocks/>
          </p:cNvSpPr>
          <p:nvPr/>
        </p:nvSpPr>
        <p:spPr>
          <a:xfrm>
            <a:off x="838200" y="367248"/>
            <a:ext cx="10515600" cy="727075"/>
          </a:xfrm>
          <a:prstGeom prst="rect">
            <a:avLst/>
          </a:prstGeom>
        </p:spPr>
        <p:txBody>
          <a:bodyPr vert="horz" lIns="91440" tIns="45720" rIns="91440" bIns="45720" rtlCol="0" anchor="ctr">
            <a:normAutofit/>
          </a:bodyPr>
          <a:lstStyle>
            <a:lvl1pPr>
              <a:lnSpc>
                <a:spcPct val="90000"/>
              </a:lnSpc>
              <a:spcBef>
                <a:spcPct val="0"/>
              </a:spcBef>
              <a:buNone/>
              <a:defRPr sz="4000" b="1">
                <a:solidFill>
                  <a:srgbClr val="1D4339"/>
                </a:solidFill>
                <a:latin typeface="+mj-lt"/>
                <a:ea typeface="+mj-ea"/>
                <a:cs typeface="+mj-cs"/>
              </a:defRPr>
            </a:lvl1pPr>
          </a:lstStyle>
          <a:p>
            <a:r>
              <a:rPr lang="es-CO" dirty="0" err="1"/>
              <a:t>Objectives</a:t>
            </a:r>
            <a:endParaRPr lang="es-CO" dirty="0"/>
          </a:p>
        </p:txBody>
      </p:sp>
      <p:sp>
        <p:nvSpPr>
          <p:cNvPr id="8" name="Marcador de contenido 2">
            <a:extLst>
              <a:ext uri="{FF2B5EF4-FFF2-40B4-BE49-F238E27FC236}">
                <a16:creationId xmlns:a16="http://schemas.microsoft.com/office/drawing/2014/main" id="{9CD31654-8935-47A0-A042-BE96E2B637EC}"/>
              </a:ext>
            </a:extLst>
          </p:cNvPr>
          <p:cNvSpPr txBox="1">
            <a:spLocks/>
          </p:cNvSpPr>
          <p:nvPr/>
        </p:nvSpPr>
        <p:spPr>
          <a:xfrm>
            <a:off x="838200" y="1446823"/>
            <a:ext cx="9828778" cy="4897225"/>
          </a:xfrm>
          <a:prstGeom prst="rect">
            <a:avLst/>
          </a:prstGeom>
        </p:spPr>
        <p:txBody>
          <a:bodyPr vert="horz" lIns="91440" tIns="45720" rIns="91440" bIns="45720" numCol="1" spcCol="180000" rtlCol="0">
            <a:noAutofit/>
          </a:bodyPr>
          <a:lstStyle>
            <a:lvl1pPr marL="228600" indent="-228600">
              <a:lnSpc>
                <a:spcPct val="100000"/>
              </a:lnSpc>
              <a:spcBef>
                <a:spcPts val="1000"/>
              </a:spcBef>
              <a:buClr>
                <a:srgbClr val="1D4339"/>
              </a:buClr>
              <a:buFont typeface="Arial" panose="020B0604020202020204" pitchFamily="34" charset="0"/>
              <a:buChar char="•"/>
              <a:defRPr sz="1700">
                <a:solidFill>
                  <a:schemeClr val="tx1">
                    <a:lumMod val="50000"/>
                    <a:lumOff val="50000"/>
                  </a:schemeClr>
                </a:solidFill>
              </a:defRPr>
            </a:lvl1pPr>
            <a:lvl2pPr marL="685800" indent="-228600">
              <a:lnSpc>
                <a:spcPct val="90000"/>
              </a:lnSpc>
              <a:spcBef>
                <a:spcPts val="500"/>
              </a:spcBef>
              <a:buFont typeface="Arial" panose="020B0604020202020204" pitchFamily="34" charset="0"/>
              <a:buChar char="•"/>
              <a:defRPr sz="2400">
                <a:solidFill>
                  <a:schemeClr val="tx1">
                    <a:lumMod val="50000"/>
                    <a:lumOff val="50000"/>
                  </a:schemeClr>
                </a:solidFill>
              </a:defRPr>
            </a:lvl2pPr>
            <a:lvl3pPr marL="1143000" indent="-228600">
              <a:lnSpc>
                <a:spcPct val="90000"/>
              </a:lnSpc>
              <a:spcBef>
                <a:spcPts val="500"/>
              </a:spcBef>
              <a:buFont typeface="Arial" panose="020B0604020202020204" pitchFamily="34" charset="0"/>
              <a:buChar char="•"/>
              <a:defRPr sz="2000">
                <a:solidFill>
                  <a:schemeClr val="tx1">
                    <a:lumMod val="50000"/>
                    <a:lumOff val="50000"/>
                  </a:schemeClr>
                </a:solidFill>
              </a:defRPr>
            </a:lvl3pPr>
            <a:lvl4pPr marL="1600200" indent="-228600">
              <a:lnSpc>
                <a:spcPct val="90000"/>
              </a:lnSpc>
              <a:spcBef>
                <a:spcPts val="500"/>
              </a:spcBef>
              <a:buFont typeface="Arial" panose="020B0604020202020204" pitchFamily="34" charset="0"/>
              <a:buChar char="•"/>
              <a:defRPr>
                <a:solidFill>
                  <a:schemeClr val="tx1">
                    <a:lumMod val="50000"/>
                    <a:lumOff val="50000"/>
                  </a:schemeClr>
                </a:solidFill>
              </a:defRPr>
            </a:lvl4pPr>
            <a:lvl5pPr marL="2057400" indent="-228600">
              <a:lnSpc>
                <a:spcPct val="90000"/>
              </a:lnSpc>
              <a:spcBef>
                <a:spcPts val="500"/>
              </a:spcBef>
              <a:buFont typeface="Arial" panose="020B0604020202020204" pitchFamily="34" charset="0"/>
              <a:buChar char="•"/>
              <a:defRPr>
                <a:solidFill>
                  <a:schemeClr val="tx1">
                    <a:lumMod val="50000"/>
                    <a:lumOff val="5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Develop and implement a standard methodology that allows </a:t>
            </a:r>
            <a:r>
              <a:rPr lang="en-US" dirty="0" err="1"/>
              <a:t>Ecopetrol</a:t>
            </a:r>
            <a:r>
              <a:rPr lang="en-US" dirty="0"/>
              <a:t> to quantify the return on its investments in sustainability.
Strengthen decision-making in the processes for allocating </a:t>
            </a:r>
            <a:r>
              <a:rPr lang="en-US" dirty="0" err="1"/>
              <a:t>SosTECnibility</a:t>
            </a:r>
            <a:r>
              <a:rPr lang="en-US" dirty="0"/>
              <a:t>* resources, through the incorporation of criteria for measuring the associated benefits.
Strengthen the disclosure to the market of information associated with sustainability issues.
Align diverse organizational efforts aimed at the financial analysis of sustainability impacts (construction of roadmaps, reporting standards, business risks, etc.)</a:t>
            </a:r>
          </a:p>
          <a:p>
            <a:endParaRPr lang="en-US" dirty="0"/>
          </a:p>
          <a:p>
            <a:endParaRPr lang="en-US" dirty="0"/>
          </a:p>
          <a:p>
            <a:endParaRPr lang="en-US" dirty="0"/>
          </a:p>
          <a:p>
            <a:endParaRPr lang="en-US" dirty="0"/>
          </a:p>
          <a:p>
            <a:pPr marL="0" indent="0">
              <a:buNone/>
            </a:pPr>
            <a:r>
              <a:rPr lang="en-US" sz="1100" dirty="0"/>
              <a:t>* </a:t>
            </a:r>
            <a:r>
              <a:rPr lang="en-US" sz="1100" dirty="0" err="1"/>
              <a:t>SosTECnibility</a:t>
            </a:r>
            <a:r>
              <a:rPr lang="en-US" sz="1100" dirty="0"/>
              <a:t>: Strategy of </a:t>
            </a:r>
            <a:r>
              <a:rPr lang="en-US" sz="1100" dirty="0" err="1"/>
              <a:t>Ecopetrol</a:t>
            </a:r>
            <a:r>
              <a:rPr lang="en-US" sz="1100" dirty="0"/>
              <a:t> with sustainable goals to 2040 in carbon emissions, social investment, water treatment and portfolio diversity with renewable energy and hydrogen investments. </a:t>
            </a:r>
            <a:endParaRPr lang="es-CO" sz="1100" dirty="0"/>
          </a:p>
          <a:p>
            <a:endParaRPr lang="es-CO" dirty="0"/>
          </a:p>
        </p:txBody>
      </p:sp>
    </p:spTree>
    <p:extLst>
      <p:ext uri="{BB962C8B-B14F-4D97-AF65-F5344CB8AC3E}">
        <p14:creationId xmlns:p14="http://schemas.microsoft.com/office/powerpoint/2010/main" val="186774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5949B-1499-4341-BE30-322C6332A696}"/>
              </a:ext>
            </a:extLst>
          </p:cNvPr>
          <p:cNvSpPr>
            <a:spLocks noGrp="1"/>
          </p:cNvSpPr>
          <p:nvPr>
            <p:ph type="body" idx="1"/>
          </p:nvPr>
        </p:nvSpPr>
        <p:spPr>
          <a:xfrm>
            <a:off x="5701897" y="1641475"/>
            <a:ext cx="6261733" cy="5032375"/>
          </a:xfrm>
        </p:spPr>
        <p:txBody>
          <a:bodyPr>
            <a:normAutofit/>
          </a:bodyPr>
          <a:lstStyle/>
          <a:p>
            <a:endParaRPr lang="es-ES_tradnl" sz="1400" dirty="0"/>
          </a:p>
          <a:p>
            <a:pPr marL="342900" indent="-342900">
              <a:buFont typeface="Arial" panose="020B0604020202020204" pitchFamily="34" charset="0"/>
              <a:buChar char="•"/>
            </a:pPr>
            <a:r>
              <a:rPr lang="en-US" sz="1400" dirty="0"/>
              <a:t>The Business Case for Territorial development Social Investments is focused on the Mediating Factor of Risk Management, which leads to higher profitability, higher capital valuation and lower cost of financing.</a:t>
            </a:r>
          </a:p>
          <a:p>
            <a:pPr marL="342900" indent="-342900">
              <a:buFont typeface="Arial" panose="020B0604020202020204" pitchFamily="34" charset="0"/>
              <a:buChar char="•"/>
            </a:pPr>
            <a:r>
              <a:rPr lang="en-US" sz="1400" dirty="0"/>
              <a:t>Social investment for Territorial development improves the profile of corporate risk management in the following dimensions</a:t>
            </a:r>
            <a:endParaRPr lang="es-ES_tradnl" sz="1400" dirty="0"/>
          </a:p>
          <a:p>
            <a:pPr marL="800100" lvl="1" indent="-342900">
              <a:buFont typeface="Arial" panose="020B0604020202020204" pitchFamily="34" charset="0"/>
              <a:buChar char="•"/>
            </a:pPr>
            <a:endParaRPr lang="es-ES_tradnl" sz="1400" dirty="0"/>
          </a:p>
          <a:p>
            <a:pPr marL="800100" lvl="1" indent="-342900">
              <a:buFont typeface="Arial" panose="020B0604020202020204" pitchFamily="34" charset="0"/>
              <a:buChar char="•"/>
            </a:pPr>
            <a:endParaRPr lang="es-ES_tradnl" sz="1400" dirty="0"/>
          </a:p>
          <a:p>
            <a:pPr marL="800100" lvl="1" indent="-342900">
              <a:buFont typeface="Arial" panose="020B0604020202020204" pitchFamily="34" charset="0"/>
              <a:buChar char="•"/>
            </a:pPr>
            <a:endParaRPr lang="es-ES_tradnl" sz="1400" dirty="0"/>
          </a:p>
          <a:p>
            <a:pPr marL="800100" lvl="1" indent="-342900">
              <a:buFont typeface="Arial" panose="020B0604020202020204" pitchFamily="34" charset="0"/>
              <a:buChar char="•"/>
            </a:pPr>
            <a:endParaRPr lang="es-ES_tradnl" sz="1400" dirty="0"/>
          </a:p>
          <a:p>
            <a:pPr marL="342900" indent="-342900" algn="just">
              <a:buFont typeface="Arial" panose="020B0604020202020204" pitchFamily="34" charset="0"/>
              <a:buChar char="•"/>
            </a:pPr>
            <a:r>
              <a:rPr lang="en-US" sz="1400" dirty="0"/>
              <a:t>On the Business Risk Map, it is declared as Risk No. 5. The risk of discontinuity of operations due to incidents related to social demands.
For the purposes of the pilot, operational risk is suggested as the primary source of benefits for the management of social investment, based on the availability of metrics and available historical data for the design of the evaluation model.</a:t>
            </a:r>
            <a:endParaRPr lang="es-ES_tradnl" sz="1400" dirty="0"/>
          </a:p>
          <a:p>
            <a:pPr marL="342900" indent="-342900">
              <a:buFont typeface="Arial" panose="020B0604020202020204" pitchFamily="34" charset="0"/>
              <a:buChar char="•"/>
            </a:pPr>
            <a:endParaRPr lang="es-ES_tradnl" sz="1400" dirty="0"/>
          </a:p>
        </p:txBody>
      </p:sp>
      <p:sp>
        <p:nvSpPr>
          <p:cNvPr id="3" name="Title 2">
            <a:extLst>
              <a:ext uri="{FF2B5EF4-FFF2-40B4-BE49-F238E27FC236}">
                <a16:creationId xmlns:a16="http://schemas.microsoft.com/office/drawing/2014/main" id="{D629D653-9986-A847-91AA-1428BF54307E}"/>
              </a:ext>
            </a:extLst>
          </p:cNvPr>
          <p:cNvSpPr>
            <a:spLocks noGrp="1"/>
          </p:cNvSpPr>
          <p:nvPr>
            <p:ph type="title"/>
          </p:nvPr>
        </p:nvSpPr>
        <p:spPr/>
        <p:txBody>
          <a:bodyPr>
            <a:normAutofit/>
          </a:bodyPr>
          <a:lstStyle/>
          <a:p>
            <a:r>
              <a:rPr lang="es-ES" b="1" i="0" dirty="0" err="1">
                <a:effectLst/>
                <a:latin typeface="Gotham A"/>
              </a:rPr>
              <a:t>Return</a:t>
            </a:r>
            <a:r>
              <a:rPr lang="es-ES" b="1" i="0" dirty="0">
                <a:effectLst/>
                <a:latin typeface="Gotham A"/>
              </a:rPr>
              <a:t> </a:t>
            </a:r>
            <a:r>
              <a:rPr lang="es-ES" b="1" i="0" dirty="0" err="1">
                <a:effectLst/>
                <a:latin typeface="Gotham A"/>
              </a:rPr>
              <a:t>on</a:t>
            </a:r>
            <a:r>
              <a:rPr lang="es-ES" b="1" i="0" dirty="0">
                <a:effectLst/>
                <a:latin typeface="Gotham A"/>
              </a:rPr>
              <a:t> </a:t>
            </a:r>
            <a:r>
              <a:rPr lang="es-ES" b="1" i="0" dirty="0" err="1">
                <a:effectLst/>
                <a:latin typeface="Gotham A"/>
              </a:rPr>
              <a:t>Sustainability</a:t>
            </a:r>
            <a:r>
              <a:rPr lang="es-ES" b="1" i="0" dirty="0">
                <a:effectLst/>
                <a:latin typeface="Gotham A"/>
              </a:rPr>
              <a:t> </a:t>
            </a:r>
            <a:r>
              <a:rPr lang="es-ES" b="1" i="0" dirty="0" err="1">
                <a:effectLst/>
                <a:latin typeface="Gotham A"/>
              </a:rPr>
              <a:t>Investment</a:t>
            </a:r>
            <a:r>
              <a:rPr lang="es-ES" b="1" i="0" dirty="0">
                <a:effectLst/>
                <a:latin typeface="Gotham A"/>
              </a:rPr>
              <a:t> </a:t>
            </a:r>
            <a:r>
              <a:rPr lang="es-ES" b="1" i="0" dirty="0" err="1">
                <a:effectLst/>
                <a:latin typeface="Gotham A"/>
              </a:rPr>
              <a:t>Methodology</a:t>
            </a:r>
            <a:endParaRPr lang="es-ES" b="1" i="0" dirty="0">
              <a:effectLst/>
              <a:latin typeface="Gotham A"/>
            </a:endParaRPr>
          </a:p>
        </p:txBody>
      </p:sp>
      <p:sp>
        <p:nvSpPr>
          <p:cNvPr id="4" name="Rounded Rectangle 3">
            <a:extLst>
              <a:ext uri="{FF2B5EF4-FFF2-40B4-BE49-F238E27FC236}">
                <a16:creationId xmlns:a16="http://schemas.microsoft.com/office/drawing/2014/main" id="{9BB46A16-3F72-3649-90F8-E64AF22E9555}"/>
              </a:ext>
            </a:extLst>
          </p:cNvPr>
          <p:cNvSpPr/>
          <p:nvPr/>
        </p:nvSpPr>
        <p:spPr>
          <a:xfrm>
            <a:off x="838200" y="1003300"/>
            <a:ext cx="9746673"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Pentagon 4">
            <a:extLst>
              <a:ext uri="{FF2B5EF4-FFF2-40B4-BE49-F238E27FC236}">
                <a16:creationId xmlns:a16="http://schemas.microsoft.com/office/drawing/2014/main" id="{8D734110-7B4B-7D46-B153-2ACD20BAF3C3}"/>
              </a:ext>
            </a:extLst>
          </p:cNvPr>
          <p:cNvSpPr/>
          <p:nvPr/>
        </p:nvSpPr>
        <p:spPr>
          <a:xfrm>
            <a:off x="5979107" y="3288463"/>
            <a:ext cx="1976582" cy="628073"/>
          </a:xfrm>
          <a:prstGeom prst="homePlate">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Chevron 5">
            <a:extLst>
              <a:ext uri="{FF2B5EF4-FFF2-40B4-BE49-F238E27FC236}">
                <a16:creationId xmlns:a16="http://schemas.microsoft.com/office/drawing/2014/main" id="{5227DED2-A0A1-0649-9170-DC9109667FE0}"/>
              </a:ext>
            </a:extLst>
          </p:cNvPr>
          <p:cNvSpPr/>
          <p:nvPr/>
        </p:nvSpPr>
        <p:spPr>
          <a:xfrm>
            <a:off x="7835121" y="3293403"/>
            <a:ext cx="1727200" cy="628073"/>
          </a:xfrm>
          <a:prstGeom prst="chevron">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Chevron 6">
            <a:extLst>
              <a:ext uri="{FF2B5EF4-FFF2-40B4-BE49-F238E27FC236}">
                <a16:creationId xmlns:a16="http://schemas.microsoft.com/office/drawing/2014/main" id="{807B6158-3B49-C34B-88EB-47F8E6F41BE2}"/>
              </a:ext>
            </a:extLst>
          </p:cNvPr>
          <p:cNvSpPr/>
          <p:nvPr/>
        </p:nvSpPr>
        <p:spPr>
          <a:xfrm>
            <a:off x="9497380" y="3298343"/>
            <a:ext cx="1727200" cy="628073"/>
          </a:xfrm>
          <a:prstGeom prst="chevron">
            <a:avLst/>
          </a:prstGeom>
          <a:solidFill>
            <a:srgbClr val="00B0F0"/>
          </a:solidFill>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TextBox 7">
            <a:extLst>
              <a:ext uri="{FF2B5EF4-FFF2-40B4-BE49-F238E27FC236}">
                <a16:creationId xmlns:a16="http://schemas.microsoft.com/office/drawing/2014/main" id="{EBAF42C8-9F5B-0E47-8587-B9374AC45BFB}"/>
              </a:ext>
            </a:extLst>
          </p:cNvPr>
          <p:cNvSpPr txBox="1"/>
          <p:nvPr/>
        </p:nvSpPr>
        <p:spPr>
          <a:xfrm>
            <a:off x="6102954" y="3463999"/>
            <a:ext cx="1490517" cy="276999"/>
          </a:xfrm>
          <a:prstGeom prst="rect">
            <a:avLst/>
          </a:prstGeom>
          <a:noFill/>
        </p:spPr>
        <p:txBody>
          <a:bodyPr wrap="square" rtlCol="0">
            <a:spAutoFit/>
          </a:bodyPr>
          <a:lstStyle/>
          <a:p>
            <a:pPr lvl="0">
              <a:defRPr/>
            </a:pPr>
            <a:r>
              <a:rPr lang="es-ES_tradnl" sz="1200" dirty="0" err="1">
                <a:solidFill>
                  <a:prstClr val="white"/>
                </a:solidFill>
              </a:rPr>
              <a:t>Operational</a:t>
            </a:r>
            <a:r>
              <a:rPr lang="es-ES_tradnl" sz="1200" dirty="0">
                <a:solidFill>
                  <a:prstClr val="white"/>
                </a:solidFill>
              </a:rPr>
              <a:t> </a:t>
            </a:r>
            <a:r>
              <a:rPr lang="es-ES_tradnl" sz="1200" dirty="0" err="1">
                <a:solidFill>
                  <a:prstClr val="white"/>
                </a:solidFill>
              </a:rPr>
              <a:t>Risk</a:t>
            </a:r>
            <a:endParaRPr kumimoji="0" lang="es-ES_tradnl"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7C2BCDDA-9B44-544B-B47C-F6950FD33689}"/>
              </a:ext>
            </a:extLst>
          </p:cNvPr>
          <p:cNvSpPr txBox="1"/>
          <p:nvPr/>
        </p:nvSpPr>
        <p:spPr>
          <a:xfrm>
            <a:off x="8087504" y="3473879"/>
            <a:ext cx="1490517" cy="276999"/>
          </a:xfrm>
          <a:prstGeom prst="rect">
            <a:avLst/>
          </a:prstGeom>
          <a:noFill/>
        </p:spPr>
        <p:txBody>
          <a:bodyPr wrap="square" rtlCol="0">
            <a:spAutoFit/>
          </a:bodyPr>
          <a:lstStyle/>
          <a:p>
            <a:pPr lvl="0">
              <a:defRPr/>
            </a:pPr>
            <a:r>
              <a:rPr lang="es-ES_tradnl" sz="1200" dirty="0" err="1">
                <a:solidFill>
                  <a:prstClr val="white"/>
                </a:solidFill>
              </a:rPr>
              <a:t>Reputational</a:t>
            </a:r>
            <a:r>
              <a:rPr lang="es-ES_tradnl" sz="1200" dirty="0">
                <a:solidFill>
                  <a:prstClr val="white"/>
                </a:solidFill>
              </a:rPr>
              <a:t> </a:t>
            </a:r>
            <a:r>
              <a:rPr lang="es-ES_tradnl" sz="1200" dirty="0" err="1">
                <a:solidFill>
                  <a:prstClr val="white"/>
                </a:solidFill>
              </a:rPr>
              <a:t>Risk</a:t>
            </a:r>
            <a:endParaRPr kumimoji="0" lang="es-ES_tradnl"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B444EC9E-8956-9643-BF37-F7492F7F7E42}"/>
              </a:ext>
            </a:extLst>
          </p:cNvPr>
          <p:cNvSpPr txBox="1"/>
          <p:nvPr/>
        </p:nvSpPr>
        <p:spPr>
          <a:xfrm>
            <a:off x="9793762" y="3461027"/>
            <a:ext cx="1490517" cy="276999"/>
          </a:xfrm>
          <a:prstGeom prst="rect">
            <a:avLst/>
          </a:prstGeom>
          <a:noFill/>
        </p:spPr>
        <p:txBody>
          <a:bodyPr wrap="square" rtlCol="0">
            <a:spAutoFit/>
          </a:bodyPr>
          <a:lstStyle/>
          <a:p>
            <a:pPr lvl="0">
              <a:defRPr/>
            </a:pPr>
            <a:r>
              <a:rPr lang="es-ES_tradnl" sz="1200" dirty="0" err="1">
                <a:solidFill>
                  <a:prstClr val="white"/>
                </a:solidFill>
              </a:rPr>
              <a:t>Regulatory</a:t>
            </a:r>
            <a:r>
              <a:rPr lang="es-ES_tradnl" sz="1200" dirty="0">
                <a:solidFill>
                  <a:prstClr val="white"/>
                </a:solidFill>
              </a:rPr>
              <a:t> </a:t>
            </a:r>
            <a:r>
              <a:rPr lang="es-ES_tradnl" sz="1200" dirty="0" err="1">
                <a:solidFill>
                  <a:prstClr val="white"/>
                </a:solidFill>
              </a:rPr>
              <a:t>Risk</a:t>
            </a:r>
            <a:endParaRPr kumimoji="0" lang="es-ES_tradnl" sz="1200" b="0" i="0" u="none" strike="noStrike" kern="1200" cap="none" spc="0" normalizeH="0" baseline="0" noProof="0" dirty="0">
              <a:ln>
                <a:noFill/>
              </a:ln>
              <a:solidFill>
                <a:prstClr val="white"/>
              </a:solidFill>
              <a:effectLst/>
              <a:uLnTx/>
              <a:uFillTx/>
              <a:latin typeface="Arial"/>
              <a:ea typeface="+mn-ea"/>
              <a:cs typeface="+mn-cs"/>
            </a:endParaRPr>
          </a:p>
        </p:txBody>
      </p:sp>
      <p:pic>
        <p:nvPicPr>
          <p:cNvPr id="11" name="Picture 10" descr="CSB Methodology Graphic">
            <a:extLst>
              <a:ext uri="{FF2B5EF4-FFF2-40B4-BE49-F238E27FC236}">
                <a16:creationId xmlns:a16="http://schemas.microsoft.com/office/drawing/2014/main" id="{00000000-0008-0000-0100-000002000000}"/>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24518" y="1350301"/>
            <a:ext cx="6038865" cy="4504399"/>
          </a:xfrm>
          <a:prstGeom prst="rect">
            <a:avLst/>
          </a:prstGeom>
          <a:noFill/>
          <a:extLst>
            <a:ext uri="{909E8E84-426E-40dd-AFC4-6F175D3DCCD1}">
              <a14:hiddenFill xmlns:lc="http://schemas.openxmlformats.org/drawingml/2006/lockedCanvas" xmlns:a14="http://schemas.microsoft.com/office/drawing/2010/main" xmlns="" xmlns:xdr="http://schemas.openxmlformats.org/drawingml/2006/spreadsheetDrawing">
                <a:solidFill>
                  <a:srgbClr val="FFFFFF"/>
                </a:solidFill>
              </a14:hiddenFill>
            </a:ext>
          </a:extLst>
        </p:spPr>
      </p:pic>
      <p:sp>
        <p:nvSpPr>
          <p:cNvPr id="12" name="Oval 11">
            <a:extLst>
              <a:ext uri="{FF2B5EF4-FFF2-40B4-BE49-F238E27FC236}">
                <a16:creationId xmlns:a16="http://schemas.microsoft.com/office/drawing/2014/main" id="{00000000-0008-0000-0100-000003000000}"/>
              </a:ext>
            </a:extLst>
          </p:cNvPr>
          <p:cNvSpPr/>
          <p:nvPr/>
        </p:nvSpPr>
        <p:spPr>
          <a:xfrm>
            <a:off x="1703512" y="5324026"/>
            <a:ext cx="1025236" cy="221746"/>
          </a:xfrm>
          <a:prstGeom prst="ellipse">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86552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BA5BB2E-B6D6-46F4-A48B-B7D58D61F926}"/>
              </a:ext>
            </a:extLst>
          </p:cNvPr>
          <p:cNvSpPr/>
          <p:nvPr/>
        </p:nvSpPr>
        <p:spPr>
          <a:xfrm rot="5400000">
            <a:off x="5765004" y="-3214624"/>
            <a:ext cx="361096" cy="98888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b="1" dirty="0">
                <a:solidFill>
                  <a:schemeClr val="tx1"/>
                </a:solidFill>
              </a:rPr>
              <a:t>1. </a:t>
            </a:r>
            <a:r>
              <a:rPr lang="es-CO" sz="1400" b="1" dirty="0" err="1">
                <a:solidFill>
                  <a:schemeClr val="tx1"/>
                </a:solidFill>
              </a:rPr>
              <a:t>Identification</a:t>
            </a:r>
            <a:endParaRPr lang="es-CO" sz="1400" b="1" dirty="0">
              <a:solidFill>
                <a:schemeClr val="tx1"/>
              </a:solidFill>
            </a:endParaRPr>
          </a:p>
        </p:txBody>
      </p:sp>
      <p:sp>
        <p:nvSpPr>
          <p:cNvPr id="10" name="Rectángulo 9">
            <a:extLst>
              <a:ext uri="{FF2B5EF4-FFF2-40B4-BE49-F238E27FC236}">
                <a16:creationId xmlns:a16="http://schemas.microsoft.com/office/drawing/2014/main" id="{81DEF3EE-8E45-487E-BAF3-5E308189B913}"/>
              </a:ext>
            </a:extLst>
          </p:cNvPr>
          <p:cNvSpPr/>
          <p:nvPr/>
        </p:nvSpPr>
        <p:spPr>
          <a:xfrm>
            <a:off x="989559" y="1966619"/>
            <a:ext cx="9923543" cy="192041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s-CO" sz="1400" dirty="0">
              <a:solidFill>
                <a:prstClr val="black"/>
              </a:solidFill>
            </a:endParaRPr>
          </a:p>
          <a:p>
            <a:pPr algn="just"/>
            <a:r>
              <a:rPr lang="en-US" sz="1400" dirty="0">
                <a:solidFill>
                  <a:prstClr val="black"/>
                </a:solidFill>
              </a:rPr>
              <a:t>Identification of social investment projects. For this step, the following was done:</a:t>
            </a:r>
          </a:p>
          <a:p>
            <a:pPr marL="285750" indent="-285750" algn="just">
              <a:buFont typeface="Arial" panose="020B0604020202020204" pitchFamily="34" charset="0"/>
              <a:buChar char="•"/>
            </a:pPr>
            <a:r>
              <a:rPr lang="en-US" sz="1400" dirty="0">
                <a:solidFill>
                  <a:prstClr val="black"/>
                </a:solidFill>
              </a:rPr>
              <a:t>Definition with Administrative, Social Prosperity and Regional Environment Managements for the execution of the 2021 pilot in </a:t>
            </a:r>
            <a:r>
              <a:rPr lang="en-US" sz="1400" dirty="0" err="1">
                <a:solidFill>
                  <a:prstClr val="black"/>
                </a:solidFill>
              </a:rPr>
              <a:t>Orinoquía</a:t>
            </a:r>
            <a:r>
              <a:rPr lang="en-US" sz="1400" dirty="0">
                <a:solidFill>
                  <a:prstClr val="black"/>
                </a:solidFill>
              </a:rPr>
              <a:t> (Eastern Colombia Region).
An analysis of the Social Investment Portfolio was carried out for the Castilla 1 – TIER 1 asset composed of 19 strategic social projects (August 10)</a:t>
            </a:r>
            <a:endParaRPr lang="es-CO" sz="1400" dirty="0">
              <a:solidFill>
                <a:prstClr val="black"/>
              </a:solidFill>
            </a:endParaRPr>
          </a:p>
          <a:p>
            <a:pPr algn="just"/>
            <a:r>
              <a:rPr lang="en-US" sz="1400" b="1" dirty="0">
                <a:solidFill>
                  <a:prstClr val="black"/>
                </a:solidFill>
              </a:rPr>
              <a:t>Result: </a:t>
            </a:r>
            <a:r>
              <a:rPr lang="en-US" sz="1400" dirty="0">
                <a:solidFill>
                  <a:prstClr val="black"/>
                </a:solidFill>
              </a:rPr>
              <a:t>In this first step, it was identified that from the point of view of the social team </a:t>
            </a:r>
            <a:r>
              <a:rPr lang="en-US" sz="1400" dirty="0" err="1">
                <a:solidFill>
                  <a:prstClr val="black"/>
                </a:solidFill>
              </a:rPr>
              <a:t>workin</a:t>
            </a:r>
            <a:r>
              <a:rPr lang="en-US" sz="1400" dirty="0">
                <a:solidFill>
                  <a:prstClr val="black"/>
                </a:solidFill>
              </a:rPr>
              <a:t> in that region concluding that the viability of a territory does not depend on a single social investment project but on the set of projects that are executed in the area.</a:t>
            </a:r>
            <a:endParaRPr lang="es-MX" sz="1400" dirty="0">
              <a:solidFill>
                <a:prstClr val="black"/>
              </a:solidFill>
            </a:endParaRPr>
          </a:p>
          <a:p>
            <a:endParaRPr lang="es-CO" sz="1400" dirty="0">
              <a:solidFill>
                <a:schemeClr val="tx1"/>
              </a:solidFill>
            </a:endParaRPr>
          </a:p>
        </p:txBody>
      </p:sp>
      <p:sp>
        <p:nvSpPr>
          <p:cNvPr id="11" name="CuadroTexto 10">
            <a:extLst>
              <a:ext uri="{FF2B5EF4-FFF2-40B4-BE49-F238E27FC236}">
                <a16:creationId xmlns:a16="http://schemas.microsoft.com/office/drawing/2014/main" id="{C13673B5-716F-4CFD-A54F-8E0F50D2726F}"/>
              </a:ext>
            </a:extLst>
          </p:cNvPr>
          <p:cNvSpPr txBox="1"/>
          <p:nvPr/>
        </p:nvSpPr>
        <p:spPr>
          <a:xfrm>
            <a:off x="983431" y="237288"/>
            <a:ext cx="6278430" cy="338554"/>
          </a:xfrm>
          <a:prstGeom prst="rect">
            <a:avLst/>
          </a:prstGeom>
          <a:solidFill>
            <a:srgbClr val="002060"/>
          </a:solidFill>
        </p:spPr>
        <p:txBody>
          <a:bodyPr wrap="square" rtlCol="0">
            <a:spAutoFit/>
          </a:bodyPr>
          <a:lstStyle>
            <a:defPPr>
              <a:defRPr lang="es-CO"/>
            </a:defPPr>
            <a:lvl1pPr algn="ctr">
              <a:defRPr b="1">
                <a:solidFill>
                  <a:schemeClr val="bg1"/>
                </a:solidFill>
              </a:defRPr>
            </a:lvl1pPr>
          </a:lstStyle>
          <a:p>
            <a:pPr algn="l"/>
            <a:r>
              <a:rPr lang="es-CO" sz="1600" dirty="0" err="1"/>
              <a:t>Methodological</a:t>
            </a:r>
            <a:r>
              <a:rPr lang="es-CO" sz="1600" dirty="0"/>
              <a:t> </a:t>
            </a:r>
            <a:r>
              <a:rPr lang="es-CO" sz="1600" dirty="0" err="1"/>
              <a:t>approach</a:t>
            </a:r>
            <a:endParaRPr lang="es-CO" sz="1600" dirty="0"/>
          </a:p>
        </p:txBody>
      </p:sp>
      <p:sp>
        <p:nvSpPr>
          <p:cNvPr id="12" name="Rectángulo 11">
            <a:extLst>
              <a:ext uri="{FF2B5EF4-FFF2-40B4-BE49-F238E27FC236}">
                <a16:creationId xmlns:a16="http://schemas.microsoft.com/office/drawing/2014/main" id="{2C0B835B-4847-4D10-A0D3-F6B26F3A71E7}"/>
              </a:ext>
            </a:extLst>
          </p:cNvPr>
          <p:cNvSpPr/>
          <p:nvPr/>
        </p:nvSpPr>
        <p:spPr>
          <a:xfrm>
            <a:off x="1041006" y="4499493"/>
            <a:ext cx="9872096" cy="176238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1400" dirty="0">
              <a:solidFill>
                <a:prstClr val="black"/>
              </a:solidFill>
            </a:endParaRPr>
          </a:p>
          <a:p>
            <a:r>
              <a:rPr lang="en-US" sz="1400" dirty="0">
                <a:solidFill>
                  <a:schemeClr val="tx1"/>
                </a:solidFill>
              </a:rPr>
              <a:t>Identify the material changes generated in the Territorial development strategy</a:t>
            </a:r>
            <a:r>
              <a:rPr lang="es-CO" sz="1400" dirty="0">
                <a:solidFill>
                  <a:schemeClr val="tx1"/>
                </a:solidFill>
              </a:rPr>
              <a:t>:</a:t>
            </a:r>
          </a:p>
          <a:p>
            <a:pPr marL="285750" indent="-285750" algn="just">
              <a:buFont typeface="Arial" panose="020B0604020202020204" pitchFamily="34" charset="0"/>
              <a:buChar char="•"/>
            </a:pPr>
            <a:r>
              <a:rPr lang="en-US" sz="1400" dirty="0">
                <a:solidFill>
                  <a:prstClr val="black"/>
                </a:solidFill>
              </a:rPr>
              <a:t>Preliminary analysis and validation of mediating factors together with the </a:t>
            </a:r>
            <a:r>
              <a:rPr lang="en-US" sz="1400" dirty="0" err="1">
                <a:solidFill>
                  <a:prstClr val="black"/>
                </a:solidFill>
              </a:rPr>
              <a:t>Orinoquía</a:t>
            </a:r>
            <a:r>
              <a:rPr lang="en-US" sz="1400" dirty="0">
                <a:solidFill>
                  <a:prstClr val="black"/>
                </a:solidFill>
              </a:rPr>
              <a:t> environment team.</a:t>
            </a:r>
            <a:endParaRPr lang="es-ES" sz="1400" dirty="0">
              <a:solidFill>
                <a:prstClr val="black"/>
              </a:solidFill>
            </a:endParaRPr>
          </a:p>
          <a:p>
            <a:pPr algn="just"/>
            <a:r>
              <a:rPr lang="es-CO" sz="1400" b="1" dirty="0" err="1">
                <a:solidFill>
                  <a:prstClr val="black"/>
                </a:solidFill>
              </a:rPr>
              <a:t>Result</a:t>
            </a:r>
            <a:r>
              <a:rPr lang="es-CO" sz="1400" b="1" dirty="0">
                <a:solidFill>
                  <a:prstClr val="black"/>
                </a:solidFill>
              </a:rPr>
              <a:t>: </a:t>
            </a:r>
            <a:r>
              <a:rPr lang="en-US" sz="1400" dirty="0">
                <a:solidFill>
                  <a:prstClr val="black"/>
                </a:solidFill>
              </a:rPr>
              <a:t>It is difficult to differentiate the impact within the company and for the Society and Community interest group. Therefore, an analysis was carried out based on the mediating factors and priority was given to those in which a more significant influence is evidenced: Operational Efficiency, Supplier Relations, Risk Management, and Media Coverage.</a:t>
            </a:r>
            <a:endParaRPr lang="es-CO" sz="1400" dirty="0">
              <a:solidFill>
                <a:prstClr val="black"/>
              </a:solidFill>
            </a:endParaRPr>
          </a:p>
          <a:p>
            <a:endParaRPr lang="es-CO" sz="1400" dirty="0">
              <a:solidFill>
                <a:prstClr val="black"/>
              </a:solidFill>
            </a:endParaRPr>
          </a:p>
        </p:txBody>
      </p:sp>
      <p:sp>
        <p:nvSpPr>
          <p:cNvPr id="17" name="CuadroTexto 16">
            <a:extLst>
              <a:ext uri="{FF2B5EF4-FFF2-40B4-BE49-F238E27FC236}">
                <a16:creationId xmlns:a16="http://schemas.microsoft.com/office/drawing/2014/main" id="{B66F7589-C31B-4491-B389-0FF6080D87F8}"/>
              </a:ext>
            </a:extLst>
          </p:cNvPr>
          <p:cNvSpPr txBox="1"/>
          <p:nvPr/>
        </p:nvSpPr>
        <p:spPr>
          <a:xfrm>
            <a:off x="1001119" y="4032043"/>
            <a:ext cx="9888866" cy="307777"/>
          </a:xfrm>
          <a:prstGeom prst="rect">
            <a:avLst/>
          </a:prstGeom>
          <a:solidFill>
            <a:schemeClr val="accent1">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s-CO" sz="1400" b="1" dirty="0">
                <a:solidFill>
                  <a:schemeClr val="tx1"/>
                </a:solidFill>
              </a:rPr>
              <a:t>2. </a:t>
            </a:r>
            <a:r>
              <a:rPr lang="es-CO" sz="1400" b="1" dirty="0" err="1">
                <a:solidFill>
                  <a:schemeClr val="tx1"/>
                </a:solidFill>
              </a:rPr>
              <a:t>Impact</a:t>
            </a:r>
            <a:r>
              <a:rPr lang="es-CO" sz="1400" b="1" dirty="0">
                <a:solidFill>
                  <a:schemeClr val="tx1"/>
                </a:solidFill>
              </a:rPr>
              <a:t> </a:t>
            </a:r>
            <a:r>
              <a:rPr lang="es-CO" sz="1400" b="1" dirty="0" err="1">
                <a:solidFill>
                  <a:schemeClr val="tx1"/>
                </a:solidFill>
              </a:rPr>
              <a:t>Assessment</a:t>
            </a:r>
            <a:endParaRPr lang="es-CO" sz="1400" b="1" dirty="0">
              <a:solidFill>
                <a:schemeClr val="tx1"/>
              </a:solidFill>
            </a:endParaRPr>
          </a:p>
        </p:txBody>
      </p:sp>
      <p:sp>
        <p:nvSpPr>
          <p:cNvPr id="18" name="TextBox 12">
            <a:extLst>
              <a:ext uri="{FF2B5EF4-FFF2-40B4-BE49-F238E27FC236}">
                <a16:creationId xmlns:a16="http://schemas.microsoft.com/office/drawing/2014/main" id="{608F5B0E-E16C-4A48-A2D1-36909EE69814}"/>
              </a:ext>
            </a:extLst>
          </p:cNvPr>
          <p:cNvSpPr txBox="1"/>
          <p:nvPr/>
        </p:nvSpPr>
        <p:spPr>
          <a:xfrm>
            <a:off x="887785" y="585177"/>
            <a:ext cx="5341210" cy="535531"/>
          </a:xfrm>
          <a:prstGeom prst="rect">
            <a:avLst/>
          </a:prstGeom>
        </p:spPr>
        <p:txBody>
          <a:bodyPr vert="horz" lIns="91440" tIns="45720" rIns="91440" bIns="45720" rtlCol="0" anchor="ctr">
            <a:normAutofit lnSpcReduction="10000"/>
          </a:bodyPr>
          <a:lstStyle>
            <a:defPPr>
              <a:defRPr lang="es-CO"/>
            </a:defPPr>
            <a:lvl1pPr>
              <a:lnSpc>
                <a:spcPct val="90000"/>
              </a:lnSpc>
              <a:spcBef>
                <a:spcPct val="0"/>
              </a:spcBef>
              <a:buNone/>
              <a:defRPr sz="2800" b="1">
                <a:solidFill>
                  <a:schemeClr val="bg2">
                    <a:lumMod val="50000"/>
                  </a:schemeClr>
                </a:solidFill>
                <a:latin typeface="+mj-lt"/>
                <a:ea typeface="+mj-ea"/>
                <a:cs typeface="+mj-cs"/>
              </a:defRPr>
            </a:lvl1pPr>
          </a:lstStyle>
          <a:p>
            <a:r>
              <a:rPr lang="es-CO" sz="1800" dirty="0"/>
              <a:t>ROSI – Social </a:t>
            </a:r>
            <a:r>
              <a:rPr lang="es-CO" sz="1800" dirty="0" err="1"/>
              <a:t>Investment</a:t>
            </a:r>
            <a:r>
              <a:rPr lang="es-CO" sz="1800" dirty="0"/>
              <a:t> Territorial </a:t>
            </a:r>
            <a:r>
              <a:rPr lang="es-CO" sz="1800" dirty="0" err="1"/>
              <a:t>development</a:t>
            </a:r>
            <a:endParaRPr lang="es-CO" sz="1800" dirty="0"/>
          </a:p>
        </p:txBody>
      </p:sp>
      <p:sp>
        <p:nvSpPr>
          <p:cNvPr id="19" name="Rectángulo 18">
            <a:extLst>
              <a:ext uri="{FF2B5EF4-FFF2-40B4-BE49-F238E27FC236}">
                <a16:creationId xmlns:a16="http://schemas.microsoft.com/office/drawing/2014/main" id="{13343287-5168-463E-8DBE-9FA748B1A4DF}"/>
              </a:ext>
            </a:extLst>
          </p:cNvPr>
          <p:cNvSpPr/>
          <p:nvPr/>
        </p:nvSpPr>
        <p:spPr>
          <a:xfrm rot="5400000">
            <a:off x="5931190" y="-3895022"/>
            <a:ext cx="425396" cy="103209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rPr>
              <a:t>STAGES</a:t>
            </a:r>
          </a:p>
        </p:txBody>
      </p:sp>
      <p:pic>
        <p:nvPicPr>
          <p:cNvPr id="20" name="Picture 2" descr="Verde, Logotipo, Símbolo imagen png - imagen transparente descarga gratuita">
            <a:extLst>
              <a:ext uri="{FF2B5EF4-FFF2-40B4-BE49-F238E27FC236}">
                <a16:creationId xmlns:a16="http://schemas.microsoft.com/office/drawing/2014/main" id="{FC24FE8A-9491-4303-B70F-2634C4F46D2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13103" y="1512374"/>
            <a:ext cx="431239" cy="4312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Verde, Logotipo, Símbolo imagen png - imagen transparente descarga gratuita">
            <a:extLst>
              <a:ext uri="{FF2B5EF4-FFF2-40B4-BE49-F238E27FC236}">
                <a16:creationId xmlns:a16="http://schemas.microsoft.com/office/drawing/2014/main" id="{1257B799-EE33-4A65-A235-51EE034F703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89985" y="3970311"/>
            <a:ext cx="431239" cy="4312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a16="http://schemas.microsoft.com/office/drawing/2014/main" id="{3DD16099-10E6-49E6-9AAF-AC6627F55E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42381" y="273512"/>
            <a:ext cx="3983700" cy="656175"/>
          </a:xfrm>
          <a:prstGeom prst="rect">
            <a:avLst/>
          </a:prstGeom>
        </p:spPr>
      </p:pic>
    </p:spTree>
    <p:extLst>
      <p:ext uri="{BB962C8B-B14F-4D97-AF65-F5344CB8AC3E}">
        <p14:creationId xmlns:p14="http://schemas.microsoft.com/office/powerpoint/2010/main" val="227277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BA5BB2E-B6D6-46F4-A48B-B7D58D61F926}"/>
              </a:ext>
            </a:extLst>
          </p:cNvPr>
          <p:cNvSpPr/>
          <p:nvPr/>
        </p:nvSpPr>
        <p:spPr>
          <a:xfrm rot="5400000">
            <a:off x="5765004" y="-3214624"/>
            <a:ext cx="361096" cy="9888865"/>
          </a:xfrm>
          <a:prstGeom prst="rect">
            <a:avLst/>
          </a:prstGeom>
          <a:solidFill>
            <a:srgbClr val="F7032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b="1" dirty="0">
                <a:solidFill>
                  <a:schemeClr val="bg1"/>
                </a:solidFill>
              </a:rPr>
              <a:t>3. </a:t>
            </a:r>
            <a:r>
              <a:rPr lang="es-CO" sz="1400" b="1" dirty="0" err="1">
                <a:solidFill>
                  <a:schemeClr val="bg1"/>
                </a:solidFill>
              </a:rPr>
              <a:t>Proceeds</a:t>
            </a:r>
            <a:endParaRPr lang="es-CO" sz="1400" b="1" dirty="0">
              <a:solidFill>
                <a:schemeClr val="bg1"/>
              </a:solidFill>
            </a:endParaRPr>
          </a:p>
        </p:txBody>
      </p:sp>
      <p:sp>
        <p:nvSpPr>
          <p:cNvPr id="10" name="Rectángulo 9">
            <a:extLst>
              <a:ext uri="{FF2B5EF4-FFF2-40B4-BE49-F238E27FC236}">
                <a16:creationId xmlns:a16="http://schemas.microsoft.com/office/drawing/2014/main" id="{81DEF3EE-8E45-487E-BAF3-5E308189B913}"/>
              </a:ext>
            </a:extLst>
          </p:cNvPr>
          <p:cNvSpPr/>
          <p:nvPr/>
        </p:nvSpPr>
        <p:spPr>
          <a:xfrm>
            <a:off x="989559" y="1966619"/>
            <a:ext cx="9923543" cy="192041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prstClr val="black"/>
                </a:solidFill>
              </a:rPr>
              <a:t>Identification and analysis of the benefits generated by the sustainability strategy: From the factors mentioned in the previous slide, the following was reached.</a:t>
            </a:r>
          </a:p>
          <a:p>
            <a:pPr algn="just"/>
            <a:r>
              <a:rPr lang="en-US" sz="1400" b="1" dirty="0">
                <a:solidFill>
                  <a:prstClr val="black"/>
                </a:solidFill>
              </a:rPr>
              <a:t>Results:</a:t>
            </a:r>
          </a:p>
          <a:p>
            <a:pPr marL="285750" indent="-285750" algn="just">
              <a:buFont typeface="Arial" panose="020B0604020202020204" pitchFamily="34" charset="0"/>
              <a:buChar char="•"/>
            </a:pPr>
            <a:r>
              <a:rPr lang="en-US" sz="1400" dirty="0">
                <a:solidFill>
                  <a:prstClr val="black"/>
                </a:solidFill>
              </a:rPr>
              <a:t>The most notorious benefits are those related to the Risk Management factor associated with operational risk.
The most significant potential benefit of the Territorial development strategy is the reduction of the social risk materialized in environmental incidents and the costs associated with them.</a:t>
            </a:r>
            <a:endParaRPr lang="es-MX" sz="1400" dirty="0">
              <a:solidFill>
                <a:prstClr val="black"/>
              </a:solidFill>
            </a:endParaRPr>
          </a:p>
          <a:p>
            <a:endParaRPr lang="es-CO" sz="1400" dirty="0">
              <a:solidFill>
                <a:schemeClr val="tx1"/>
              </a:solidFill>
            </a:endParaRPr>
          </a:p>
        </p:txBody>
      </p:sp>
      <p:sp>
        <p:nvSpPr>
          <p:cNvPr id="11" name="CuadroTexto 10">
            <a:extLst>
              <a:ext uri="{FF2B5EF4-FFF2-40B4-BE49-F238E27FC236}">
                <a16:creationId xmlns:a16="http://schemas.microsoft.com/office/drawing/2014/main" id="{C13673B5-716F-4CFD-A54F-8E0F50D2726F}"/>
              </a:ext>
            </a:extLst>
          </p:cNvPr>
          <p:cNvSpPr txBox="1"/>
          <p:nvPr/>
        </p:nvSpPr>
        <p:spPr>
          <a:xfrm>
            <a:off x="983431" y="237288"/>
            <a:ext cx="6278430" cy="338554"/>
          </a:xfrm>
          <a:prstGeom prst="rect">
            <a:avLst/>
          </a:prstGeom>
          <a:solidFill>
            <a:srgbClr val="002060"/>
          </a:solidFill>
        </p:spPr>
        <p:txBody>
          <a:bodyPr wrap="square" rtlCol="0">
            <a:spAutoFit/>
          </a:bodyPr>
          <a:lstStyle>
            <a:defPPr>
              <a:defRPr lang="es-CO"/>
            </a:defPPr>
            <a:lvl1pPr algn="ctr">
              <a:defRPr b="1">
                <a:solidFill>
                  <a:schemeClr val="bg1"/>
                </a:solidFill>
              </a:defRPr>
            </a:lvl1pPr>
          </a:lstStyle>
          <a:p>
            <a:pPr algn="l"/>
            <a:r>
              <a:rPr lang="es-CO" sz="1600" dirty="0" err="1"/>
              <a:t>Methodological</a:t>
            </a:r>
            <a:r>
              <a:rPr lang="es-CO" sz="1600" dirty="0"/>
              <a:t> </a:t>
            </a:r>
            <a:r>
              <a:rPr lang="es-CO" sz="1600" dirty="0" err="1"/>
              <a:t>approach</a:t>
            </a:r>
            <a:endParaRPr lang="es-CO" sz="1600" dirty="0"/>
          </a:p>
        </p:txBody>
      </p:sp>
      <p:sp>
        <p:nvSpPr>
          <p:cNvPr id="12" name="Rectángulo 11">
            <a:extLst>
              <a:ext uri="{FF2B5EF4-FFF2-40B4-BE49-F238E27FC236}">
                <a16:creationId xmlns:a16="http://schemas.microsoft.com/office/drawing/2014/main" id="{2C0B835B-4847-4D10-A0D3-F6B26F3A71E7}"/>
              </a:ext>
            </a:extLst>
          </p:cNvPr>
          <p:cNvSpPr/>
          <p:nvPr/>
        </p:nvSpPr>
        <p:spPr>
          <a:xfrm>
            <a:off x="1001119" y="4510740"/>
            <a:ext cx="9872096" cy="192205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prstClr val="black"/>
                </a:solidFill>
              </a:rPr>
              <a:t>A quantification and monetization model was analyzed to analyze the contribution of social investment in the reduction of incident materialization based on data on social investment, environmental incidents, deferred barrels and non-productive times.</a:t>
            </a:r>
          </a:p>
          <a:p>
            <a:r>
              <a:rPr lang="es-ES" sz="1400" b="1" dirty="0" err="1">
                <a:solidFill>
                  <a:prstClr val="black"/>
                </a:solidFill>
              </a:rPr>
              <a:t>Result</a:t>
            </a:r>
            <a:r>
              <a:rPr lang="es-ES" sz="1400" dirty="0">
                <a:solidFill>
                  <a:prstClr val="black"/>
                </a:solidFill>
              </a:rPr>
              <a:t>: </a:t>
            </a:r>
          </a:p>
          <a:p>
            <a:pPr marL="285750" indent="-285750">
              <a:buFont typeface="Arial" panose="020B0604020202020204" pitchFamily="34" charset="0"/>
              <a:buChar char="•"/>
            </a:pPr>
            <a:r>
              <a:rPr lang="en-US" sz="1400" dirty="0">
                <a:solidFill>
                  <a:prstClr val="black"/>
                </a:solidFill>
              </a:rPr>
              <a:t>Based on the available information, a simple regression model was made, with a moving average, graphical analysis and inference of the data for Castilla field, obtaining as a result that there would be no significant correlation between social investment and the other variables.</a:t>
            </a:r>
            <a:endParaRPr lang="es-CO" sz="1400" dirty="0">
              <a:solidFill>
                <a:prstClr val="black"/>
              </a:solidFill>
            </a:endParaRPr>
          </a:p>
          <a:p>
            <a:endParaRPr lang="es-CO" sz="1400" dirty="0">
              <a:solidFill>
                <a:prstClr val="black"/>
              </a:solidFill>
            </a:endParaRPr>
          </a:p>
        </p:txBody>
      </p:sp>
      <p:sp>
        <p:nvSpPr>
          <p:cNvPr id="17" name="CuadroTexto 16">
            <a:extLst>
              <a:ext uri="{FF2B5EF4-FFF2-40B4-BE49-F238E27FC236}">
                <a16:creationId xmlns:a16="http://schemas.microsoft.com/office/drawing/2014/main" id="{B66F7589-C31B-4491-B389-0FF6080D87F8}"/>
              </a:ext>
            </a:extLst>
          </p:cNvPr>
          <p:cNvSpPr txBox="1"/>
          <p:nvPr/>
        </p:nvSpPr>
        <p:spPr>
          <a:xfrm>
            <a:off x="1001119" y="4032043"/>
            <a:ext cx="9888866" cy="307777"/>
          </a:xfrm>
          <a:prstGeom prst="rect">
            <a:avLst/>
          </a:prstGeom>
          <a:solidFill>
            <a:srgbClr val="7030A0"/>
          </a:solid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s-CO" sz="1400" b="1" dirty="0">
                <a:solidFill>
                  <a:schemeClr val="bg1"/>
                </a:solidFill>
              </a:rPr>
              <a:t>4/5. </a:t>
            </a:r>
            <a:r>
              <a:rPr lang="es-CO" sz="1400" b="1" dirty="0" err="1">
                <a:solidFill>
                  <a:schemeClr val="bg1"/>
                </a:solidFill>
              </a:rPr>
              <a:t>Quantification</a:t>
            </a:r>
            <a:r>
              <a:rPr lang="es-CO" sz="1400" b="1" dirty="0">
                <a:solidFill>
                  <a:schemeClr val="bg1"/>
                </a:solidFill>
              </a:rPr>
              <a:t> and </a:t>
            </a:r>
            <a:r>
              <a:rPr lang="es-CO" sz="1400" b="1" dirty="0" err="1">
                <a:solidFill>
                  <a:schemeClr val="bg1"/>
                </a:solidFill>
              </a:rPr>
              <a:t>Monetization</a:t>
            </a:r>
            <a:endParaRPr lang="es-CO" sz="1400" b="1" dirty="0">
              <a:solidFill>
                <a:schemeClr val="bg1"/>
              </a:solidFill>
            </a:endParaRPr>
          </a:p>
        </p:txBody>
      </p:sp>
      <p:sp>
        <p:nvSpPr>
          <p:cNvPr id="18" name="TextBox 12">
            <a:extLst>
              <a:ext uri="{FF2B5EF4-FFF2-40B4-BE49-F238E27FC236}">
                <a16:creationId xmlns:a16="http://schemas.microsoft.com/office/drawing/2014/main" id="{608F5B0E-E16C-4A48-A2D1-36909EE69814}"/>
              </a:ext>
            </a:extLst>
          </p:cNvPr>
          <p:cNvSpPr txBox="1"/>
          <p:nvPr/>
        </p:nvSpPr>
        <p:spPr>
          <a:xfrm>
            <a:off x="887785" y="585177"/>
            <a:ext cx="5341210" cy="535531"/>
          </a:xfrm>
          <a:prstGeom prst="rect">
            <a:avLst/>
          </a:prstGeom>
        </p:spPr>
        <p:txBody>
          <a:bodyPr vert="horz" lIns="91440" tIns="45720" rIns="91440" bIns="45720" rtlCol="0" anchor="ctr">
            <a:normAutofit lnSpcReduction="10000"/>
          </a:bodyPr>
          <a:lstStyle>
            <a:defPPr>
              <a:defRPr lang="es-CO"/>
            </a:defPPr>
            <a:lvl1pPr>
              <a:lnSpc>
                <a:spcPct val="90000"/>
              </a:lnSpc>
              <a:spcBef>
                <a:spcPct val="0"/>
              </a:spcBef>
              <a:buNone/>
              <a:defRPr sz="2800" b="1">
                <a:solidFill>
                  <a:schemeClr val="bg2">
                    <a:lumMod val="50000"/>
                  </a:schemeClr>
                </a:solidFill>
                <a:latin typeface="+mj-lt"/>
                <a:ea typeface="+mj-ea"/>
                <a:cs typeface="+mj-cs"/>
              </a:defRPr>
            </a:lvl1pPr>
          </a:lstStyle>
          <a:p>
            <a:r>
              <a:rPr lang="es-CO" sz="1800" dirty="0"/>
              <a:t>ROSI – Social </a:t>
            </a:r>
            <a:r>
              <a:rPr lang="es-CO" sz="1800" dirty="0" err="1"/>
              <a:t>Investment</a:t>
            </a:r>
            <a:r>
              <a:rPr lang="es-CO" sz="1800" dirty="0"/>
              <a:t> Territorial </a:t>
            </a:r>
            <a:r>
              <a:rPr lang="es-CO" sz="1800" dirty="0" err="1"/>
              <a:t>development</a:t>
            </a:r>
            <a:endParaRPr lang="es-CO" sz="1800" dirty="0"/>
          </a:p>
        </p:txBody>
      </p:sp>
      <p:sp>
        <p:nvSpPr>
          <p:cNvPr id="19" name="Rectángulo 18">
            <a:extLst>
              <a:ext uri="{FF2B5EF4-FFF2-40B4-BE49-F238E27FC236}">
                <a16:creationId xmlns:a16="http://schemas.microsoft.com/office/drawing/2014/main" id="{13343287-5168-463E-8DBE-9FA748B1A4DF}"/>
              </a:ext>
            </a:extLst>
          </p:cNvPr>
          <p:cNvSpPr/>
          <p:nvPr/>
        </p:nvSpPr>
        <p:spPr>
          <a:xfrm rot="5400000">
            <a:off x="5931190" y="-3895022"/>
            <a:ext cx="425396" cy="1032091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rPr>
              <a:t>STAGES</a:t>
            </a:r>
          </a:p>
        </p:txBody>
      </p:sp>
      <p:pic>
        <p:nvPicPr>
          <p:cNvPr id="20" name="Picture 2" descr="Verde, Logotipo, Símbolo imagen png - imagen transparente descarga gratuita">
            <a:extLst>
              <a:ext uri="{FF2B5EF4-FFF2-40B4-BE49-F238E27FC236}">
                <a16:creationId xmlns:a16="http://schemas.microsoft.com/office/drawing/2014/main" id="{FC24FE8A-9491-4303-B70F-2634C4F46D2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913103" y="1512374"/>
            <a:ext cx="431239" cy="4312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Verde, Logotipo, Símbolo imagen png - imagen transparente descarga gratuita">
            <a:extLst>
              <a:ext uri="{FF2B5EF4-FFF2-40B4-BE49-F238E27FC236}">
                <a16:creationId xmlns:a16="http://schemas.microsoft.com/office/drawing/2014/main" id="{1257B799-EE33-4A65-A235-51EE034F703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89985" y="3970311"/>
            <a:ext cx="431239" cy="4312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a:extLst>
              <a:ext uri="{FF2B5EF4-FFF2-40B4-BE49-F238E27FC236}">
                <a16:creationId xmlns:a16="http://schemas.microsoft.com/office/drawing/2014/main" id="{3DD16099-10E6-49E6-9AAF-AC6627F55E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42381" y="273512"/>
            <a:ext cx="3983700" cy="656175"/>
          </a:xfrm>
          <a:prstGeom prst="rect">
            <a:avLst/>
          </a:prstGeom>
        </p:spPr>
      </p:pic>
    </p:spTree>
    <p:extLst>
      <p:ext uri="{BB962C8B-B14F-4D97-AF65-F5344CB8AC3E}">
        <p14:creationId xmlns:p14="http://schemas.microsoft.com/office/powerpoint/2010/main" val="158873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ángulo 92">
            <a:extLst>
              <a:ext uri="{FF2B5EF4-FFF2-40B4-BE49-F238E27FC236}">
                <a16:creationId xmlns:a16="http://schemas.microsoft.com/office/drawing/2014/main" id="{DACC5C93-2B74-DC44-875D-C144224ED9D1}"/>
              </a:ext>
            </a:extLst>
          </p:cNvPr>
          <p:cNvSpPr/>
          <p:nvPr/>
        </p:nvSpPr>
        <p:spPr>
          <a:xfrm>
            <a:off x="638915" y="2874141"/>
            <a:ext cx="2647623" cy="3216265"/>
          </a:xfrm>
          <a:prstGeom prst="rect">
            <a:avLst/>
          </a:prstGeom>
        </p:spPr>
        <p:txBody>
          <a:bodyPr wrap="square">
            <a:spAutoFit/>
          </a:bodyPr>
          <a:lstStyle/>
          <a:p>
            <a:pPr marL="285744" indent="-285744">
              <a:buClr>
                <a:srgbClr val="5501B2"/>
              </a:buClr>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Social investment could have an indirect impact on incident risk mitigation and its impact on NPT (Non-Productive Times) and Deferred Barrels.</a:t>
            </a:r>
            <a:endParaRPr lang="es-CO" sz="1600" dirty="0">
              <a:solidFill>
                <a:schemeClr val="tx1">
                  <a:lumMod val="65000"/>
                  <a:lumOff val="35000"/>
                </a:schemeClr>
              </a:solidFill>
              <a:latin typeface="Arial" panose="020B0604020202020204" pitchFamily="34" charset="0"/>
              <a:cs typeface="Arial" panose="020B0604020202020204" pitchFamily="34" charset="0"/>
            </a:endParaRPr>
          </a:p>
          <a:p>
            <a:endParaRPr lang="es-CO" sz="1600" dirty="0">
              <a:solidFill>
                <a:schemeClr val="tx1">
                  <a:lumMod val="65000"/>
                  <a:lumOff val="35000"/>
                </a:schemeClr>
              </a:solidFill>
              <a:latin typeface="Arial" panose="020B0604020202020204" pitchFamily="34" charset="0"/>
              <a:cs typeface="Arial" panose="020B0604020202020204" pitchFamily="34" charset="0"/>
            </a:endParaRPr>
          </a:p>
          <a:p>
            <a:endParaRPr lang="es-CO" sz="1600" dirty="0">
              <a:solidFill>
                <a:schemeClr val="tx1">
                  <a:lumMod val="65000"/>
                  <a:lumOff val="35000"/>
                </a:schemeClr>
              </a:solidFill>
              <a:latin typeface="Arial" panose="020B0604020202020204" pitchFamily="34" charset="0"/>
              <a:cs typeface="Arial" panose="020B0604020202020204" pitchFamily="34" charset="0"/>
            </a:endParaRPr>
          </a:p>
          <a:p>
            <a:endParaRPr lang="es-CO" sz="1600" dirty="0">
              <a:solidFill>
                <a:schemeClr val="tx1">
                  <a:lumMod val="65000"/>
                  <a:lumOff val="35000"/>
                </a:schemeClr>
              </a:solidFill>
              <a:latin typeface="Arial" panose="020B0604020202020204" pitchFamily="34" charset="0"/>
              <a:cs typeface="Arial" panose="020B0604020202020204" pitchFamily="34" charset="0"/>
            </a:endParaRPr>
          </a:p>
          <a:p>
            <a:endParaRPr lang="es-CO" sz="1600" dirty="0">
              <a:solidFill>
                <a:schemeClr val="tx1">
                  <a:lumMod val="65000"/>
                  <a:lumOff val="35000"/>
                </a:schemeClr>
              </a:solidFill>
              <a:latin typeface="Arial" panose="020B0604020202020204" pitchFamily="34" charset="0"/>
              <a:cs typeface="Arial" panose="020B0604020202020204" pitchFamily="34" charset="0"/>
            </a:endParaRPr>
          </a:p>
          <a:p>
            <a:r>
              <a:rPr lang="es-CO" sz="1600" b="1" dirty="0">
                <a:solidFill>
                  <a:srgbClr val="5501B2"/>
                </a:solidFill>
                <a:latin typeface="Arial" panose="020B0604020202020204" pitchFamily="34" charset="0"/>
                <a:cs typeface="Arial" panose="020B0604020202020204" pitchFamily="34" charset="0"/>
              </a:rPr>
              <a:t>Meetings:</a:t>
            </a:r>
          </a:p>
          <a:p>
            <a:pPr marL="285744" indent="-285744">
              <a:buClr>
                <a:srgbClr val="5501B2"/>
              </a:buClr>
              <a:buFont typeface="Arial" panose="020B0604020202020204" pitchFamily="34" charset="0"/>
              <a:buChar char="•"/>
            </a:pPr>
            <a:r>
              <a:rPr lang="es-CO" sz="1300" dirty="0">
                <a:solidFill>
                  <a:schemeClr val="tx1">
                    <a:lumMod val="65000"/>
                    <a:lumOff val="35000"/>
                  </a:schemeClr>
                </a:solidFill>
                <a:latin typeface="Arial" panose="020B0604020202020204" pitchFamily="34" charset="0"/>
                <a:cs typeface="Arial" panose="020B0604020202020204" pitchFamily="34" charset="0"/>
              </a:rPr>
              <a:t>Orinoquia social </a:t>
            </a:r>
            <a:r>
              <a:rPr lang="es-CO" sz="1300" dirty="0" err="1">
                <a:solidFill>
                  <a:schemeClr val="tx1">
                    <a:lumMod val="65000"/>
                    <a:lumOff val="35000"/>
                  </a:schemeClr>
                </a:solidFill>
                <a:latin typeface="Arial" panose="020B0604020202020204" pitchFamily="34" charset="0"/>
                <a:cs typeface="Arial" panose="020B0604020202020204" pitchFamily="34" charset="0"/>
              </a:rPr>
              <a:t>Team</a:t>
            </a:r>
            <a:r>
              <a:rPr lang="es-CO" sz="1300" dirty="0">
                <a:solidFill>
                  <a:schemeClr val="tx1">
                    <a:lumMod val="65000"/>
                    <a:lumOff val="35000"/>
                  </a:schemeClr>
                </a:solidFill>
                <a:latin typeface="Arial" panose="020B0604020202020204" pitchFamily="34" charset="0"/>
                <a:cs typeface="Arial" panose="020B0604020202020204" pitchFamily="34" charset="0"/>
              </a:rPr>
              <a:t>
Center </a:t>
            </a:r>
            <a:r>
              <a:rPr lang="es-CO" sz="1300" dirty="0" err="1">
                <a:solidFill>
                  <a:schemeClr val="tx1">
                    <a:lumMod val="65000"/>
                    <a:lumOff val="35000"/>
                  </a:schemeClr>
                </a:solidFill>
                <a:latin typeface="Arial" panose="020B0604020202020204" pitchFamily="34" charset="0"/>
                <a:cs typeface="Arial" panose="020B0604020202020204" pitchFamily="34" charset="0"/>
              </a:rPr>
              <a:t>for</a:t>
            </a:r>
            <a:r>
              <a:rPr lang="es-CO" sz="1300" dirty="0">
                <a:solidFill>
                  <a:schemeClr val="tx1">
                    <a:lumMod val="65000"/>
                    <a:lumOff val="35000"/>
                  </a:schemeClr>
                </a:solidFill>
                <a:latin typeface="Arial" panose="020B0604020202020204" pitchFamily="34" charset="0"/>
                <a:cs typeface="Arial" panose="020B0604020202020204" pitchFamily="34" charset="0"/>
              </a:rPr>
              <a:t> </a:t>
            </a:r>
            <a:r>
              <a:rPr lang="es-CO" sz="1300" dirty="0" err="1">
                <a:solidFill>
                  <a:schemeClr val="tx1">
                    <a:lumMod val="65000"/>
                    <a:lumOff val="35000"/>
                  </a:schemeClr>
                </a:solidFill>
                <a:latin typeface="Arial" panose="020B0604020202020204" pitchFamily="34" charset="0"/>
                <a:cs typeface="Arial" panose="020B0604020202020204" pitchFamily="34" charset="0"/>
              </a:rPr>
              <a:t>Strategic</a:t>
            </a:r>
            <a:r>
              <a:rPr lang="es-CO" sz="1300" dirty="0">
                <a:solidFill>
                  <a:schemeClr val="tx1">
                    <a:lumMod val="65000"/>
                    <a:lumOff val="35000"/>
                  </a:schemeClr>
                </a:solidFill>
                <a:latin typeface="Arial" panose="020B0604020202020204" pitchFamily="34" charset="0"/>
                <a:cs typeface="Arial" panose="020B0604020202020204" pitchFamily="34" charset="0"/>
              </a:rPr>
              <a:t> </a:t>
            </a:r>
            <a:r>
              <a:rPr lang="es-CO" sz="1300" dirty="0" err="1">
                <a:solidFill>
                  <a:schemeClr val="tx1">
                    <a:lumMod val="65000"/>
                    <a:lumOff val="35000"/>
                  </a:schemeClr>
                </a:solidFill>
                <a:latin typeface="Arial" panose="020B0604020202020204" pitchFamily="34" charset="0"/>
                <a:cs typeface="Arial" panose="020B0604020202020204" pitchFamily="34" charset="0"/>
              </a:rPr>
              <a:t>Analytics</a:t>
            </a:r>
            <a:r>
              <a:rPr lang="es-CO" sz="1300" dirty="0">
                <a:solidFill>
                  <a:schemeClr val="tx1">
                    <a:lumMod val="65000"/>
                    <a:lumOff val="35000"/>
                  </a:schemeClr>
                </a:solidFill>
                <a:latin typeface="Arial" panose="020B0604020202020204" pitchFamily="34" charset="0"/>
                <a:cs typeface="Arial" panose="020B0604020202020204" pitchFamily="34" charset="0"/>
              </a:rPr>
              <a:t> (CAE)</a:t>
            </a:r>
          </a:p>
        </p:txBody>
      </p:sp>
      <p:cxnSp>
        <p:nvCxnSpPr>
          <p:cNvPr id="98" name="Conector recto 97">
            <a:extLst>
              <a:ext uri="{FF2B5EF4-FFF2-40B4-BE49-F238E27FC236}">
                <a16:creationId xmlns:a16="http://schemas.microsoft.com/office/drawing/2014/main" id="{5ABC70A8-BEA6-804F-AC37-E6523F2180F3}"/>
              </a:ext>
            </a:extLst>
          </p:cNvPr>
          <p:cNvCxnSpPr>
            <a:cxnSpLocks/>
          </p:cNvCxnSpPr>
          <p:nvPr/>
        </p:nvCxnSpPr>
        <p:spPr>
          <a:xfrm>
            <a:off x="9365159" y="2586130"/>
            <a:ext cx="0" cy="40930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Forma libre: forma 2">
            <a:extLst>
              <a:ext uri="{FF2B5EF4-FFF2-40B4-BE49-F238E27FC236}">
                <a16:creationId xmlns:a16="http://schemas.microsoft.com/office/drawing/2014/main" id="{5B288288-8428-492B-930C-FFC43C4376DB}"/>
              </a:ext>
            </a:extLst>
          </p:cNvPr>
          <p:cNvSpPr/>
          <p:nvPr/>
        </p:nvSpPr>
        <p:spPr>
          <a:xfrm>
            <a:off x="644709" y="1586301"/>
            <a:ext cx="2732388" cy="510180"/>
          </a:xfrm>
          <a:custGeom>
            <a:avLst/>
            <a:gdLst>
              <a:gd name="connsiteX0" fmla="*/ 0 w 3674506"/>
              <a:gd name="connsiteY0" fmla="*/ 0 h 574315"/>
              <a:gd name="connsiteX1" fmla="*/ 3387349 w 3674506"/>
              <a:gd name="connsiteY1" fmla="*/ 0 h 574315"/>
              <a:gd name="connsiteX2" fmla="*/ 3674506 w 3674506"/>
              <a:gd name="connsiteY2" fmla="*/ 287158 h 574315"/>
              <a:gd name="connsiteX3" fmla="*/ 3387349 w 3674506"/>
              <a:gd name="connsiteY3" fmla="*/ 574315 h 574315"/>
              <a:gd name="connsiteX4" fmla="*/ 0 w 3674506"/>
              <a:gd name="connsiteY4" fmla="*/ 574315 h 574315"/>
              <a:gd name="connsiteX5" fmla="*/ 0 w 3674506"/>
              <a:gd name="connsiteY5" fmla="*/ 0 h 5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4506" h="574315">
                <a:moveTo>
                  <a:pt x="0" y="0"/>
                </a:moveTo>
                <a:lnTo>
                  <a:pt x="3387349" y="0"/>
                </a:lnTo>
                <a:lnTo>
                  <a:pt x="3674506" y="287158"/>
                </a:lnTo>
                <a:lnTo>
                  <a:pt x="3387349" y="574315"/>
                </a:lnTo>
                <a:lnTo>
                  <a:pt x="0" y="574315"/>
                </a:lnTo>
                <a:lnTo>
                  <a:pt x="0" y="0"/>
                </a:lnTo>
                <a:close/>
              </a:path>
            </a:pathLst>
          </a:custGeom>
          <a:solidFill>
            <a:srgbClr val="4E01A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6012" tIns="48006" rIns="167582" bIns="48006" numCol="1" spcCol="1270" anchor="ctr" anchorCtr="0">
            <a:noAutofit/>
          </a:bodyPr>
          <a:lstStyle/>
          <a:p>
            <a:pPr lvl="0" algn="ctr" defTabSz="800100">
              <a:lnSpc>
                <a:spcPct val="90000"/>
              </a:lnSpc>
              <a:spcBef>
                <a:spcPct val="0"/>
              </a:spcBef>
              <a:spcAft>
                <a:spcPct val="35000"/>
              </a:spcAft>
            </a:pPr>
            <a:r>
              <a:rPr lang="es-CO" sz="1600" b="1" dirty="0" err="1">
                <a:solidFill>
                  <a:prstClr val="white"/>
                </a:solidFill>
                <a:cs typeface="Arial Black" panose="020B0604020202020204" pitchFamily="34" charset="0"/>
              </a:rPr>
              <a:t>Risk</a:t>
            </a:r>
            <a:r>
              <a:rPr lang="es-CO" sz="1600" b="1" dirty="0">
                <a:solidFill>
                  <a:prstClr val="white"/>
                </a:solidFill>
                <a:cs typeface="Arial Black" panose="020B0604020202020204" pitchFamily="34" charset="0"/>
              </a:rPr>
              <a:t> Management</a:t>
            </a:r>
            <a:endParaRPr lang="es-ES" sz="1600" b="1" i="0" kern="1200" dirty="0">
              <a:latin typeface="+mn-lt"/>
              <a:cs typeface="Arial Black" panose="020B0604020202020204" pitchFamily="34" charset="0"/>
            </a:endParaRPr>
          </a:p>
        </p:txBody>
      </p:sp>
      <p:sp>
        <p:nvSpPr>
          <p:cNvPr id="4" name="Forma libre: forma 3">
            <a:extLst>
              <a:ext uri="{FF2B5EF4-FFF2-40B4-BE49-F238E27FC236}">
                <a16:creationId xmlns:a16="http://schemas.microsoft.com/office/drawing/2014/main" id="{C5D87307-F871-4F6B-9728-E20D9434CA33}"/>
              </a:ext>
            </a:extLst>
          </p:cNvPr>
          <p:cNvSpPr/>
          <p:nvPr/>
        </p:nvSpPr>
        <p:spPr>
          <a:xfrm>
            <a:off x="3294308" y="1586301"/>
            <a:ext cx="3004486" cy="510180"/>
          </a:xfrm>
          <a:custGeom>
            <a:avLst/>
            <a:gdLst>
              <a:gd name="connsiteX0" fmla="*/ 0 w 4191312"/>
              <a:gd name="connsiteY0" fmla="*/ 0 h 574315"/>
              <a:gd name="connsiteX1" fmla="*/ 3904155 w 4191312"/>
              <a:gd name="connsiteY1" fmla="*/ 0 h 574315"/>
              <a:gd name="connsiteX2" fmla="*/ 4191312 w 4191312"/>
              <a:gd name="connsiteY2" fmla="*/ 287158 h 574315"/>
              <a:gd name="connsiteX3" fmla="*/ 3904155 w 4191312"/>
              <a:gd name="connsiteY3" fmla="*/ 574315 h 574315"/>
              <a:gd name="connsiteX4" fmla="*/ 0 w 4191312"/>
              <a:gd name="connsiteY4" fmla="*/ 574315 h 574315"/>
              <a:gd name="connsiteX5" fmla="*/ 287158 w 4191312"/>
              <a:gd name="connsiteY5" fmla="*/ 287158 h 574315"/>
              <a:gd name="connsiteX6" fmla="*/ 0 w 4191312"/>
              <a:gd name="connsiteY6" fmla="*/ 0 h 5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312" h="574315">
                <a:moveTo>
                  <a:pt x="0" y="0"/>
                </a:moveTo>
                <a:lnTo>
                  <a:pt x="3904155" y="0"/>
                </a:lnTo>
                <a:lnTo>
                  <a:pt x="4191312" y="287158"/>
                </a:lnTo>
                <a:lnTo>
                  <a:pt x="3904155" y="574315"/>
                </a:lnTo>
                <a:lnTo>
                  <a:pt x="0" y="574315"/>
                </a:lnTo>
                <a:lnTo>
                  <a:pt x="287158" y="287158"/>
                </a:lnTo>
                <a:lnTo>
                  <a:pt x="0" y="0"/>
                </a:lnTo>
                <a:close/>
              </a:path>
            </a:pathLst>
          </a:cu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59167" tIns="48006" rIns="311160" bIns="48006" numCol="1" spcCol="1270" anchor="ctr" anchorCtr="0">
            <a:noAutofit/>
          </a:bodyPr>
          <a:lstStyle/>
          <a:p>
            <a:pPr lvl="0" defTabSz="800100">
              <a:lnSpc>
                <a:spcPct val="90000"/>
              </a:lnSpc>
              <a:spcBef>
                <a:spcPct val="0"/>
              </a:spcBef>
              <a:spcAft>
                <a:spcPct val="35000"/>
              </a:spcAft>
            </a:pPr>
            <a:r>
              <a:rPr lang="es-CO" sz="1600" b="1" dirty="0">
                <a:solidFill>
                  <a:srgbClr val="054E41"/>
                </a:solidFill>
                <a:cs typeface="Arial Black" panose="020B0604020202020204" pitchFamily="34" charset="0"/>
              </a:rPr>
              <a:t> </a:t>
            </a:r>
            <a:r>
              <a:rPr lang="es-CO" sz="1600" b="1" dirty="0" err="1">
                <a:solidFill>
                  <a:srgbClr val="054E41"/>
                </a:solidFill>
                <a:cs typeface="Arial Black" panose="020B0604020202020204" pitchFamily="34" charset="0"/>
              </a:rPr>
              <a:t>Operational</a:t>
            </a:r>
            <a:r>
              <a:rPr lang="es-CO" sz="1600" b="1" dirty="0">
                <a:solidFill>
                  <a:srgbClr val="054E41"/>
                </a:solidFill>
                <a:cs typeface="Arial Black" panose="020B0604020202020204" pitchFamily="34" charset="0"/>
              </a:rPr>
              <a:t> </a:t>
            </a:r>
            <a:r>
              <a:rPr lang="es-CO" sz="1600" b="1" dirty="0" err="1">
                <a:solidFill>
                  <a:srgbClr val="054E41"/>
                </a:solidFill>
                <a:cs typeface="Arial Black" panose="020B0604020202020204" pitchFamily="34" charset="0"/>
              </a:rPr>
              <a:t>Efficiency</a:t>
            </a:r>
            <a:endParaRPr lang="es-ES" sz="1600" b="1" i="0" kern="1200" dirty="0">
              <a:solidFill>
                <a:srgbClr val="054E41"/>
              </a:solidFill>
              <a:latin typeface="+mn-lt"/>
              <a:cs typeface="Arial Black" panose="020B0604020202020204" pitchFamily="34" charset="0"/>
            </a:endParaRPr>
          </a:p>
        </p:txBody>
      </p:sp>
      <p:sp>
        <p:nvSpPr>
          <p:cNvPr id="5" name="Forma libre: forma 4">
            <a:extLst>
              <a:ext uri="{FF2B5EF4-FFF2-40B4-BE49-F238E27FC236}">
                <a16:creationId xmlns:a16="http://schemas.microsoft.com/office/drawing/2014/main" id="{EDAE1BA3-6A61-4F5F-A05E-80A0CCA2264F}"/>
              </a:ext>
            </a:extLst>
          </p:cNvPr>
          <p:cNvSpPr/>
          <p:nvPr/>
        </p:nvSpPr>
        <p:spPr>
          <a:xfrm>
            <a:off x="6298794" y="1586301"/>
            <a:ext cx="2928719" cy="510180"/>
          </a:xfrm>
          <a:custGeom>
            <a:avLst/>
            <a:gdLst>
              <a:gd name="connsiteX0" fmla="*/ 0 w 2916935"/>
              <a:gd name="connsiteY0" fmla="*/ 0 h 574315"/>
              <a:gd name="connsiteX1" fmla="*/ 2629778 w 2916935"/>
              <a:gd name="connsiteY1" fmla="*/ 0 h 574315"/>
              <a:gd name="connsiteX2" fmla="*/ 2916935 w 2916935"/>
              <a:gd name="connsiteY2" fmla="*/ 287158 h 574315"/>
              <a:gd name="connsiteX3" fmla="*/ 2629778 w 2916935"/>
              <a:gd name="connsiteY3" fmla="*/ 574315 h 574315"/>
              <a:gd name="connsiteX4" fmla="*/ 0 w 2916935"/>
              <a:gd name="connsiteY4" fmla="*/ 574315 h 574315"/>
              <a:gd name="connsiteX5" fmla="*/ 287158 w 2916935"/>
              <a:gd name="connsiteY5" fmla="*/ 287158 h 574315"/>
              <a:gd name="connsiteX6" fmla="*/ 0 w 2916935"/>
              <a:gd name="connsiteY6" fmla="*/ 0 h 5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6935" h="574315">
                <a:moveTo>
                  <a:pt x="0" y="0"/>
                </a:moveTo>
                <a:lnTo>
                  <a:pt x="2629778" y="0"/>
                </a:lnTo>
                <a:lnTo>
                  <a:pt x="2916935" y="287158"/>
                </a:lnTo>
                <a:lnTo>
                  <a:pt x="2629778" y="574315"/>
                </a:lnTo>
                <a:lnTo>
                  <a:pt x="0" y="574315"/>
                </a:lnTo>
                <a:lnTo>
                  <a:pt x="287158" y="287158"/>
                </a:lnTo>
                <a:lnTo>
                  <a:pt x="0" y="0"/>
                </a:lnTo>
                <a:close/>
              </a:path>
            </a:pathLst>
          </a:custGeom>
          <a:solidFill>
            <a:srgbClr val="00D2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59167" tIns="48006" rIns="311160" bIns="48006" numCol="1" spcCol="1270" anchor="ctr" anchorCtr="0">
            <a:noAutofit/>
          </a:bodyPr>
          <a:lstStyle/>
          <a:p>
            <a:pPr lvl="0" algn="ctr" defTabSz="800100">
              <a:lnSpc>
                <a:spcPct val="90000"/>
              </a:lnSpc>
              <a:spcBef>
                <a:spcPct val="0"/>
              </a:spcBef>
              <a:spcAft>
                <a:spcPct val="35000"/>
              </a:spcAft>
            </a:pPr>
            <a:r>
              <a:rPr lang="es-CO" sz="1600" b="1" dirty="0" err="1">
                <a:solidFill>
                  <a:prstClr val="white"/>
                </a:solidFill>
                <a:cs typeface="Arial Black" panose="020B0604020202020204" pitchFamily="34" charset="0"/>
              </a:rPr>
              <a:t>Supplier</a:t>
            </a:r>
            <a:r>
              <a:rPr lang="es-CO" sz="1600" b="1" dirty="0">
                <a:solidFill>
                  <a:prstClr val="white"/>
                </a:solidFill>
                <a:cs typeface="Arial Black" panose="020B0604020202020204" pitchFamily="34" charset="0"/>
              </a:rPr>
              <a:t> </a:t>
            </a:r>
            <a:r>
              <a:rPr lang="es-CO" sz="1600" b="1" dirty="0" err="1">
                <a:solidFill>
                  <a:prstClr val="white"/>
                </a:solidFill>
                <a:cs typeface="Arial Black" panose="020B0604020202020204" pitchFamily="34" charset="0"/>
              </a:rPr>
              <a:t>Relations</a:t>
            </a:r>
            <a:endParaRPr lang="es-ES" sz="1600" b="1" i="0" kern="1200" dirty="0">
              <a:latin typeface="+mn-lt"/>
              <a:cs typeface="Arial Black" panose="020B0604020202020204" pitchFamily="34" charset="0"/>
            </a:endParaRPr>
          </a:p>
        </p:txBody>
      </p:sp>
      <p:sp>
        <p:nvSpPr>
          <p:cNvPr id="6" name="Forma libre: forma 5">
            <a:extLst>
              <a:ext uri="{FF2B5EF4-FFF2-40B4-BE49-F238E27FC236}">
                <a16:creationId xmlns:a16="http://schemas.microsoft.com/office/drawing/2014/main" id="{B1E76A28-AF2D-40BA-8968-5113371BD726}"/>
              </a:ext>
            </a:extLst>
          </p:cNvPr>
          <p:cNvSpPr/>
          <p:nvPr/>
        </p:nvSpPr>
        <p:spPr>
          <a:xfrm>
            <a:off x="9255158" y="1586301"/>
            <a:ext cx="2597842" cy="510180"/>
          </a:xfrm>
          <a:custGeom>
            <a:avLst/>
            <a:gdLst>
              <a:gd name="connsiteX0" fmla="*/ 0 w 3191151"/>
              <a:gd name="connsiteY0" fmla="*/ 0 h 574315"/>
              <a:gd name="connsiteX1" fmla="*/ 2903994 w 3191151"/>
              <a:gd name="connsiteY1" fmla="*/ 0 h 574315"/>
              <a:gd name="connsiteX2" fmla="*/ 3191151 w 3191151"/>
              <a:gd name="connsiteY2" fmla="*/ 287158 h 574315"/>
              <a:gd name="connsiteX3" fmla="*/ 2903994 w 3191151"/>
              <a:gd name="connsiteY3" fmla="*/ 574315 h 574315"/>
              <a:gd name="connsiteX4" fmla="*/ 0 w 3191151"/>
              <a:gd name="connsiteY4" fmla="*/ 574315 h 574315"/>
              <a:gd name="connsiteX5" fmla="*/ 287158 w 3191151"/>
              <a:gd name="connsiteY5" fmla="*/ 287158 h 574315"/>
              <a:gd name="connsiteX6" fmla="*/ 0 w 3191151"/>
              <a:gd name="connsiteY6" fmla="*/ 0 h 5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151" h="574315">
                <a:moveTo>
                  <a:pt x="0" y="0"/>
                </a:moveTo>
                <a:lnTo>
                  <a:pt x="2903994" y="0"/>
                </a:lnTo>
                <a:lnTo>
                  <a:pt x="3191151" y="287158"/>
                </a:lnTo>
                <a:lnTo>
                  <a:pt x="2903994" y="574315"/>
                </a:lnTo>
                <a:lnTo>
                  <a:pt x="0" y="574315"/>
                </a:lnTo>
                <a:lnTo>
                  <a:pt x="287158" y="287158"/>
                </a:lnTo>
                <a:lnTo>
                  <a:pt x="0" y="0"/>
                </a:lnTo>
                <a:close/>
              </a:path>
            </a:pathLst>
          </a:custGeom>
          <a:solidFill>
            <a:srgbClr val="1B116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59167" tIns="48006" rIns="311160" bIns="48006" numCol="1" spcCol="1270" anchor="ctr" anchorCtr="0">
            <a:noAutofit/>
          </a:bodyPr>
          <a:lstStyle/>
          <a:p>
            <a:pPr lvl="0" algn="ctr" defTabSz="800100">
              <a:lnSpc>
                <a:spcPct val="90000"/>
              </a:lnSpc>
              <a:spcBef>
                <a:spcPct val="0"/>
              </a:spcBef>
              <a:spcAft>
                <a:spcPct val="35000"/>
              </a:spcAft>
            </a:pPr>
            <a:r>
              <a:rPr lang="es-CO" sz="1600" b="1" dirty="0">
                <a:solidFill>
                  <a:schemeClr val="bg1"/>
                </a:solidFill>
                <a:latin typeface="+mj-lt"/>
                <a:cs typeface="Arial Black" panose="020B0604020202020204" pitchFamily="34" charset="0"/>
              </a:rPr>
              <a:t>Media </a:t>
            </a:r>
            <a:r>
              <a:rPr lang="es-CO" sz="1600" b="1" dirty="0" err="1">
                <a:solidFill>
                  <a:schemeClr val="bg1"/>
                </a:solidFill>
                <a:latin typeface="+mj-lt"/>
                <a:cs typeface="Arial Black" panose="020B0604020202020204" pitchFamily="34" charset="0"/>
              </a:rPr>
              <a:t>Coverage</a:t>
            </a:r>
            <a:endParaRPr lang="es-CO" sz="1600" b="1" i="0" kern="1200" dirty="0">
              <a:solidFill>
                <a:schemeClr val="bg1"/>
              </a:solidFill>
              <a:latin typeface="+mj-lt"/>
              <a:cs typeface="Arial Black" panose="020B0604020202020204" pitchFamily="34" charset="0"/>
            </a:endParaRPr>
          </a:p>
        </p:txBody>
      </p:sp>
      <p:cxnSp>
        <p:nvCxnSpPr>
          <p:cNvPr id="105" name="Conector recto 104">
            <a:extLst>
              <a:ext uri="{FF2B5EF4-FFF2-40B4-BE49-F238E27FC236}">
                <a16:creationId xmlns:a16="http://schemas.microsoft.com/office/drawing/2014/main" id="{C993364E-6573-C049-BDD1-5CD200FC89A4}"/>
              </a:ext>
            </a:extLst>
          </p:cNvPr>
          <p:cNvCxnSpPr>
            <a:cxnSpLocks/>
          </p:cNvCxnSpPr>
          <p:nvPr/>
        </p:nvCxnSpPr>
        <p:spPr>
          <a:xfrm>
            <a:off x="6247244" y="2167897"/>
            <a:ext cx="0" cy="4633896"/>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106" name="Conector recto 105">
            <a:extLst>
              <a:ext uri="{FF2B5EF4-FFF2-40B4-BE49-F238E27FC236}">
                <a16:creationId xmlns:a16="http://schemas.microsoft.com/office/drawing/2014/main" id="{B07E6FAE-17C7-764A-A3BF-94DBAA166AD3}"/>
              </a:ext>
            </a:extLst>
          </p:cNvPr>
          <p:cNvCxnSpPr>
            <a:cxnSpLocks/>
          </p:cNvCxnSpPr>
          <p:nvPr/>
        </p:nvCxnSpPr>
        <p:spPr>
          <a:xfrm>
            <a:off x="3270224" y="2586130"/>
            <a:ext cx="0" cy="40930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1" name="Título 1">
            <a:extLst>
              <a:ext uri="{FF2B5EF4-FFF2-40B4-BE49-F238E27FC236}">
                <a16:creationId xmlns:a16="http://schemas.microsoft.com/office/drawing/2014/main" id="{3D5C0DA3-1EBB-7745-856F-2D8925C3770B}"/>
              </a:ext>
            </a:extLst>
          </p:cNvPr>
          <p:cNvSpPr txBox="1">
            <a:spLocks/>
          </p:cNvSpPr>
          <p:nvPr/>
        </p:nvSpPr>
        <p:spPr>
          <a:xfrm>
            <a:off x="571178" y="126856"/>
            <a:ext cx="10312400" cy="6381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b="1" kern="1200">
                <a:solidFill>
                  <a:schemeClr val="tx1">
                    <a:lumMod val="65000"/>
                    <a:lumOff val="35000"/>
                  </a:schemeClr>
                </a:solidFill>
                <a:latin typeface="+mj-lt"/>
                <a:ea typeface="+mj-ea"/>
                <a:cs typeface="+mj-cs"/>
              </a:defRPr>
            </a:lvl1pPr>
          </a:lstStyle>
          <a:p>
            <a:r>
              <a:rPr lang="es-CO" dirty="0" err="1"/>
              <a:t>Sustainability</a:t>
            </a:r>
            <a:r>
              <a:rPr lang="es-CO" dirty="0"/>
              <a:t> drivers</a:t>
            </a:r>
            <a:endParaRPr lang="es-CO" dirty="0">
              <a:solidFill>
                <a:srgbClr val="1D4339"/>
              </a:solidFill>
            </a:endParaRPr>
          </a:p>
        </p:txBody>
      </p:sp>
      <p:sp>
        <p:nvSpPr>
          <p:cNvPr id="21" name="Título 1">
            <a:extLst>
              <a:ext uri="{FF2B5EF4-FFF2-40B4-BE49-F238E27FC236}">
                <a16:creationId xmlns:a16="http://schemas.microsoft.com/office/drawing/2014/main" id="{38609B0E-D7B4-4294-A28E-BCD32FF0835A}"/>
              </a:ext>
            </a:extLst>
          </p:cNvPr>
          <p:cNvSpPr txBox="1">
            <a:spLocks/>
          </p:cNvSpPr>
          <p:nvPr/>
        </p:nvSpPr>
        <p:spPr>
          <a:xfrm>
            <a:off x="638915" y="425442"/>
            <a:ext cx="112348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65000"/>
                    <a:lumOff val="35000"/>
                  </a:schemeClr>
                </a:solidFill>
                <a:latin typeface="+mj-lt"/>
                <a:ea typeface="+mj-ea"/>
                <a:cs typeface="+mj-cs"/>
              </a:defRPr>
            </a:lvl1pPr>
          </a:lstStyle>
          <a:p>
            <a:pPr algn="just"/>
            <a:r>
              <a:rPr lang="en-US" altLang="es-CO" sz="1800" b="0" dirty="0">
                <a:solidFill>
                  <a:schemeClr val="tx1">
                    <a:lumMod val="50000"/>
                    <a:lumOff val="50000"/>
                  </a:schemeClr>
                </a:solidFill>
              </a:rPr>
              <a:t>For the impact assessment and identification of benefits in the prioritized mediating factors (steps 2 and 3), meetings were held with different teams of the Castilla asset related to the factors.</a:t>
            </a:r>
            <a:endParaRPr lang="es-ES" altLang="es-CO" sz="1800" b="0" dirty="0">
              <a:solidFill>
                <a:schemeClr val="tx1">
                  <a:lumMod val="50000"/>
                  <a:lumOff val="50000"/>
                </a:schemeClr>
              </a:solidFill>
            </a:endParaRPr>
          </a:p>
        </p:txBody>
      </p:sp>
      <p:pic>
        <p:nvPicPr>
          <p:cNvPr id="29" name="Gráfico 28" descr="Gráfico de barras con tendencia bajista con relleno sólido">
            <a:extLst>
              <a:ext uri="{FF2B5EF4-FFF2-40B4-BE49-F238E27FC236}">
                <a16:creationId xmlns:a16="http://schemas.microsoft.com/office/drawing/2014/main" id="{5ABFA449-817E-4FE9-92DB-6F2DF6D9E4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7175" y="2194085"/>
            <a:ext cx="578839" cy="578839"/>
          </a:xfrm>
          <a:prstGeom prst="rect">
            <a:avLst/>
          </a:prstGeom>
        </p:spPr>
      </p:pic>
      <p:sp>
        <p:nvSpPr>
          <p:cNvPr id="30" name="Rectángulo 29">
            <a:extLst>
              <a:ext uri="{FF2B5EF4-FFF2-40B4-BE49-F238E27FC236}">
                <a16:creationId xmlns:a16="http://schemas.microsoft.com/office/drawing/2014/main" id="{2317FE19-2376-482A-B901-285906320213}"/>
              </a:ext>
            </a:extLst>
          </p:cNvPr>
          <p:cNvSpPr/>
          <p:nvPr/>
        </p:nvSpPr>
        <p:spPr>
          <a:xfrm>
            <a:off x="3420105" y="2874141"/>
            <a:ext cx="2675895" cy="3554819"/>
          </a:xfrm>
          <a:prstGeom prst="rect">
            <a:avLst/>
          </a:prstGeom>
        </p:spPr>
        <p:txBody>
          <a:bodyPr wrap="square">
            <a:spAutoFit/>
          </a:bodyPr>
          <a:lstStyle/>
          <a:p>
            <a:pPr marL="285744" indent="-285744">
              <a:buClr>
                <a:srgbClr val="5501B2"/>
              </a:buClr>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Some social investment projects could have an indirect benefit on suppliers (</a:t>
            </a:r>
            <a:r>
              <a:rPr lang="en-US" sz="1400" dirty="0" err="1">
                <a:solidFill>
                  <a:schemeClr val="tx1">
                    <a:lumMod val="65000"/>
                    <a:lumOff val="35000"/>
                  </a:schemeClr>
                </a:solidFill>
                <a:latin typeface="Arial" panose="020B0604020202020204" pitchFamily="34" charset="0"/>
                <a:cs typeface="Arial" panose="020B0604020202020204" pitchFamily="34" charset="0"/>
              </a:rPr>
              <a:t>e.g</a:t>
            </a:r>
            <a:r>
              <a:rPr lang="en-US" sz="1400" dirty="0">
                <a:solidFill>
                  <a:schemeClr val="tx1">
                    <a:lumMod val="65000"/>
                    <a:lumOff val="35000"/>
                  </a:schemeClr>
                </a:solidFill>
                <a:latin typeface="Arial" panose="020B0604020202020204" pitchFamily="34" charset="0"/>
                <a:cs typeface="Arial" panose="020B0604020202020204" pitchFamily="34" charset="0"/>
              </a:rPr>
              <a:t> productive project in alliance with FAO to give technical assistance to local farmers), however, there is no clarity regarding their estimate.
Road infrastructure projects would be the ones with the most notable benefits in the supply chain.</a:t>
            </a:r>
          </a:p>
          <a:p>
            <a:pPr>
              <a:buClr>
                <a:srgbClr val="5501B2"/>
              </a:buClr>
            </a:pPr>
            <a:endParaRPr lang="es-CO" sz="1400" dirty="0">
              <a:solidFill>
                <a:schemeClr val="tx1">
                  <a:lumMod val="65000"/>
                  <a:lumOff val="35000"/>
                </a:schemeClr>
              </a:solidFill>
              <a:latin typeface="Arial" panose="020B0604020202020204" pitchFamily="34" charset="0"/>
              <a:cs typeface="Arial" panose="020B0604020202020204" pitchFamily="34" charset="0"/>
            </a:endParaRPr>
          </a:p>
          <a:p>
            <a:pPr>
              <a:buClr>
                <a:srgbClr val="5501B2"/>
              </a:buClr>
            </a:pPr>
            <a:r>
              <a:rPr lang="es-CO" sz="1600" b="1" dirty="0">
                <a:solidFill>
                  <a:srgbClr val="5501B2"/>
                </a:solidFill>
                <a:latin typeface="Arial" panose="020B0604020202020204" pitchFamily="34" charset="0"/>
                <a:cs typeface="Arial" panose="020B0604020202020204" pitchFamily="34" charset="0"/>
              </a:rPr>
              <a:t>Meetings:</a:t>
            </a:r>
          </a:p>
          <a:p>
            <a:pPr marL="285744" indent="-285744">
              <a:buClr>
                <a:srgbClr val="5501B2"/>
              </a:buClr>
              <a:buFont typeface="Arial" panose="020B0604020202020204" pitchFamily="34" charset="0"/>
              <a:buChar char="•"/>
            </a:pPr>
            <a:r>
              <a:rPr lang="es-CO" sz="1300" dirty="0" err="1">
                <a:solidFill>
                  <a:schemeClr val="tx1">
                    <a:lumMod val="65000"/>
                    <a:lumOff val="35000"/>
                  </a:schemeClr>
                </a:solidFill>
                <a:latin typeface="Arial" panose="020B0604020202020204" pitchFamily="34" charset="0"/>
                <a:cs typeface="Arial" panose="020B0604020202020204" pitchFamily="34" charset="0"/>
              </a:rPr>
              <a:t>Supply</a:t>
            </a:r>
            <a:r>
              <a:rPr lang="es-CO" sz="1300" dirty="0">
                <a:solidFill>
                  <a:schemeClr val="tx1">
                    <a:lumMod val="65000"/>
                    <a:lumOff val="35000"/>
                  </a:schemeClr>
                </a:solidFill>
                <a:latin typeface="Arial" panose="020B0604020202020204" pitchFamily="34" charset="0"/>
                <a:cs typeface="Arial" panose="020B0604020202020204" pitchFamily="34" charset="0"/>
              </a:rPr>
              <a:t> </a:t>
            </a:r>
            <a:r>
              <a:rPr lang="es-CO" sz="1300" dirty="0" err="1">
                <a:solidFill>
                  <a:schemeClr val="tx1">
                    <a:lumMod val="65000"/>
                    <a:lumOff val="35000"/>
                  </a:schemeClr>
                </a:solidFill>
                <a:latin typeface="Arial" panose="020B0604020202020204" pitchFamily="34" charset="0"/>
                <a:cs typeface="Arial" panose="020B0604020202020204" pitchFamily="34" charset="0"/>
              </a:rPr>
              <a:t>team</a:t>
            </a:r>
            <a:r>
              <a:rPr lang="es-CO" sz="1300" dirty="0">
                <a:solidFill>
                  <a:schemeClr val="tx1">
                    <a:lumMod val="65000"/>
                    <a:lumOff val="35000"/>
                  </a:schemeClr>
                </a:solidFill>
                <a:latin typeface="Arial" panose="020B0604020202020204" pitchFamily="34" charset="0"/>
                <a:cs typeface="Arial" panose="020B0604020202020204" pitchFamily="34" charset="0"/>
              </a:rPr>
              <a:t>, Castilla </a:t>
            </a:r>
            <a:r>
              <a:rPr lang="es-CO" sz="1300" dirty="0" err="1">
                <a:solidFill>
                  <a:schemeClr val="tx1">
                    <a:lumMod val="65000"/>
                    <a:lumOff val="35000"/>
                  </a:schemeClr>
                </a:solidFill>
                <a:latin typeface="Arial" panose="020B0604020202020204" pitchFamily="34" charset="0"/>
                <a:cs typeface="Arial" panose="020B0604020202020204" pitchFamily="34" charset="0"/>
              </a:rPr>
              <a:t>asset</a:t>
            </a:r>
            <a:endParaRPr lang="es-CO" sz="13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1" name="Gráfico 30" descr="Red social con relleno sólido">
            <a:extLst>
              <a:ext uri="{FF2B5EF4-FFF2-40B4-BE49-F238E27FC236}">
                <a16:creationId xmlns:a16="http://schemas.microsoft.com/office/drawing/2014/main" id="{FBE9249F-18BF-4D9C-8439-FEE2E44CA7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26560" y="2142778"/>
            <a:ext cx="636810" cy="636810"/>
          </a:xfrm>
          <a:prstGeom prst="rect">
            <a:avLst/>
          </a:prstGeom>
        </p:spPr>
      </p:pic>
      <p:sp>
        <p:nvSpPr>
          <p:cNvPr id="32" name="Rectángulo 31">
            <a:extLst>
              <a:ext uri="{FF2B5EF4-FFF2-40B4-BE49-F238E27FC236}">
                <a16:creationId xmlns:a16="http://schemas.microsoft.com/office/drawing/2014/main" id="{B7561B4B-B277-4119-8E5C-7AA807348D2D}"/>
              </a:ext>
            </a:extLst>
          </p:cNvPr>
          <p:cNvSpPr/>
          <p:nvPr/>
        </p:nvSpPr>
        <p:spPr>
          <a:xfrm>
            <a:off x="6366075" y="2874141"/>
            <a:ext cx="2647623" cy="3554819"/>
          </a:xfrm>
          <a:prstGeom prst="rect">
            <a:avLst/>
          </a:prstGeom>
        </p:spPr>
        <p:txBody>
          <a:bodyPr wrap="square">
            <a:spAutoFit/>
          </a:bodyPr>
          <a:lstStyle/>
          <a:p>
            <a:pPr marL="285744" indent="-285744">
              <a:buClr>
                <a:srgbClr val="5501B2"/>
              </a:buClr>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Some projects of the sustainable development project have a possible direct benefit in operation (ASA project which have the objective to analyze the use of treated water extracted from the oil fields to use it in local crops with the assistance of </a:t>
            </a:r>
            <a:r>
              <a:rPr lang="en-US" sz="1400" dirty="0" err="1">
                <a:solidFill>
                  <a:schemeClr val="tx1">
                    <a:lumMod val="65000"/>
                    <a:lumOff val="35000"/>
                  </a:schemeClr>
                </a:solidFill>
                <a:latin typeface="Arial" panose="020B0604020202020204" pitchFamily="34" charset="0"/>
                <a:cs typeface="Arial" panose="020B0604020202020204" pitchFamily="34" charset="0"/>
              </a:rPr>
              <a:t>Sabanas</a:t>
            </a:r>
            <a:r>
              <a:rPr lang="en-US" sz="1400" dirty="0">
                <a:solidFill>
                  <a:schemeClr val="tx1">
                    <a:lumMod val="65000"/>
                    <a:lumOff val="35000"/>
                  </a:schemeClr>
                </a:solidFill>
                <a:latin typeface="Arial" panose="020B0604020202020204" pitchFamily="34" charset="0"/>
                <a:cs typeface="Arial" panose="020B0604020202020204" pitchFamily="34" charset="0"/>
              </a:rPr>
              <a:t> del Rosario aqueduct).</a:t>
            </a:r>
            <a:endParaRPr lang="es-CO" sz="1600" dirty="0">
              <a:solidFill>
                <a:schemeClr val="tx1">
                  <a:lumMod val="65000"/>
                  <a:lumOff val="35000"/>
                </a:schemeClr>
              </a:solidFill>
              <a:latin typeface="Arial" panose="020B0604020202020204" pitchFamily="34" charset="0"/>
              <a:cs typeface="Arial" panose="020B0604020202020204" pitchFamily="34" charset="0"/>
            </a:endParaRPr>
          </a:p>
          <a:p>
            <a:endParaRPr lang="es-CO" sz="1600" dirty="0">
              <a:solidFill>
                <a:schemeClr val="tx1">
                  <a:lumMod val="65000"/>
                  <a:lumOff val="35000"/>
                </a:schemeClr>
              </a:solidFill>
              <a:latin typeface="Arial" panose="020B0604020202020204" pitchFamily="34" charset="0"/>
              <a:cs typeface="Arial" panose="020B0604020202020204" pitchFamily="34" charset="0"/>
            </a:endParaRPr>
          </a:p>
          <a:p>
            <a:r>
              <a:rPr lang="es-CO" sz="1600" b="1" dirty="0">
                <a:solidFill>
                  <a:srgbClr val="5501B2"/>
                </a:solidFill>
                <a:latin typeface="Arial" panose="020B0604020202020204" pitchFamily="34" charset="0"/>
                <a:cs typeface="Arial" panose="020B0604020202020204" pitchFamily="34" charset="0"/>
              </a:rPr>
              <a:t>Meetings:</a:t>
            </a:r>
          </a:p>
          <a:p>
            <a:pPr marL="285750" indent="-285750">
              <a:buFont typeface="Arial" panose="020B0604020202020204" pitchFamily="34" charset="0"/>
              <a:buChar char="•"/>
            </a:pPr>
            <a:r>
              <a:rPr lang="en-US" sz="1300" dirty="0">
                <a:solidFill>
                  <a:schemeClr val="tx1">
                    <a:lumMod val="65000"/>
                    <a:lumOff val="35000"/>
                  </a:schemeClr>
                </a:solidFill>
                <a:latin typeface="Arial" panose="020B0604020202020204" pitchFamily="34" charset="0"/>
                <a:cs typeface="Arial" panose="020B0604020202020204" pitchFamily="34" charset="0"/>
              </a:rPr>
              <a:t>Castilla Operations &amp; Active Development Team
Castilla Asset Project Team</a:t>
            </a:r>
            <a:endParaRPr lang="es-CO" sz="13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3" name="Gráfico 32" descr="Barril de petróleo con relleno sólido">
            <a:extLst>
              <a:ext uri="{FF2B5EF4-FFF2-40B4-BE49-F238E27FC236}">
                <a16:creationId xmlns:a16="http://schemas.microsoft.com/office/drawing/2014/main" id="{9F157A0C-1CCD-4662-B236-8D9D3799BA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0113" y="2187422"/>
            <a:ext cx="592166" cy="592166"/>
          </a:xfrm>
          <a:prstGeom prst="rect">
            <a:avLst/>
          </a:prstGeom>
        </p:spPr>
      </p:pic>
      <p:sp>
        <p:nvSpPr>
          <p:cNvPr id="34" name="Rectángulo 33">
            <a:extLst>
              <a:ext uri="{FF2B5EF4-FFF2-40B4-BE49-F238E27FC236}">
                <a16:creationId xmlns:a16="http://schemas.microsoft.com/office/drawing/2014/main" id="{3E39DD7C-0795-47D0-9E92-CCF067592310}"/>
              </a:ext>
            </a:extLst>
          </p:cNvPr>
          <p:cNvSpPr/>
          <p:nvPr/>
        </p:nvSpPr>
        <p:spPr>
          <a:xfrm>
            <a:off x="9410471" y="2884989"/>
            <a:ext cx="2463297" cy="3447098"/>
          </a:xfrm>
          <a:prstGeom prst="rect">
            <a:avLst/>
          </a:prstGeom>
        </p:spPr>
        <p:txBody>
          <a:bodyPr wrap="square">
            <a:spAutoFit/>
          </a:bodyPr>
          <a:lstStyle/>
          <a:p>
            <a:pPr marL="285744" indent="-285744">
              <a:buClr>
                <a:srgbClr val="5501B2"/>
              </a:buClr>
              <a:buFont typeface="Arial" panose="020B0604020202020204" pitchFamily="34" charset="0"/>
              <a:buChar char="•"/>
            </a:pPr>
            <a:r>
              <a:rPr lang="en-US" sz="1400" dirty="0">
                <a:solidFill>
                  <a:schemeClr val="tx1">
                    <a:lumMod val="65000"/>
                    <a:lumOff val="35000"/>
                  </a:schemeClr>
                </a:solidFill>
                <a:latin typeface="Arial" panose="020B0604020202020204" pitchFamily="34" charset="0"/>
                <a:cs typeface="Arial" panose="020B0604020202020204" pitchFamily="34" charset="0"/>
              </a:rPr>
              <a:t>The Free Press indicator was identified, which is the cost that </a:t>
            </a:r>
            <a:r>
              <a:rPr lang="en-US" sz="1400" dirty="0" err="1">
                <a:solidFill>
                  <a:schemeClr val="tx1">
                    <a:lumMod val="65000"/>
                    <a:lumOff val="35000"/>
                  </a:schemeClr>
                </a:solidFill>
                <a:latin typeface="Arial" panose="020B0604020202020204" pitchFamily="34" charset="0"/>
                <a:cs typeface="Arial" panose="020B0604020202020204" pitchFamily="34" charset="0"/>
              </a:rPr>
              <a:t>Ecopetrol</a:t>
            </a:r>
            <a:r>
              <a:rPr lang="en-US" sz="1400" dirty="0">
                <a:solidFill>
                  <a:schemeClr val="tx1">
                    <a:lumMod val="65000"/>
                    <a:lumOff val="35000"/>
                  </a:schemeClr>
                </a:solidFill>
                <a:latin typeface="Arial" panose="020B0604020202020204" pitchFamily="34" charset="0"/>
                <a:cs typeface="Arial" panose="020B0604020202020204" pitchFamily="34" charset="0"/>
              </a:rPr>
              <a:t> would save if it paid for media coverage. This indicator, which is at the regional level, did not have the detail for assets and its relationship with social investment was complex to estimate.</a:t>
            </a:r>
          </a:p>
          <a:p>
            <a:pPr marL="285744" indent="-285744">
              <a:buClr>
                <a:srgbClr val="5501B2"/>
              </a:buClr>
              <a:buFont typeface="Arial" panose="020B0604020202020204" pitchFamily="34" charset="0"/>
              <a:buChar char="•"/>
            </a:pPr>
            <a:endParaRPr lang="en-US" sz="1400" dirty="0">
              <a:solidFill>
                <a:schemeClr val="tx1">
                  <a:lumMod val="65000"/>
                  <a:lumOff val="35000"/>
                </a:schemeClr>
              </a:solidFill>
              <a:latin typeface="Arial" panose="020B0604020202020204" pitchFamily="34" charset="0"/>
              <a:cs typeface="Arial" panose="020B0604020202020204" pitchFamily="34" charset="0"/>
            </a:endParaRPr>
          </a:p>
          <a:p>
            <a:pPr>
              <a:buClr>
                <a:srgbClr val="5501B2"/>
              </a:buClr>
            </a:pPr>
            <a:endParaRPr lang="es-CO" sz="800" dirty="0">
              <a:solidFill>
                <a:schemeClr val="tx1">
                  <a:lumMod val="65000"/>
                  <a:lumOff val="35000"/>
                </a:schemeClr>
              </a:solidFill>
              <a:latin typeface="Arial" panose="020B0604020202020204" pitchFamily="34" charset="0"/>
              <a:cs typeface="Arial" panose="020B0604020202020204" pitchFamily="34" charset="0"/>
            </a:endParaRPr>
          </a:p>
          <a:p>
            <a:r>
              <a:rPr lang="es-CO" sz="1600" b="1" dirty="0">
                <a:solidFill>
                  <a:srgbClr val="5501B2"/>
                </a:solidFill>
                <a:latin typeface="Arial" panose="020B0604020202020204" pitchFamily="34" charset="0"/>
                <a:cs typeface="Arial" panose="020B0604020202020204" pitchFamily="34" charset="0"/>
              </a:rPr>
              <a:t>Meetings:</a:t>
            </a:r>
          </a:p>
          <a:p>
            <a:pPr marL="285744" indent="-285744">
              <a:buClr>
                <a:srgbClr val="5501B2"/>
              </a:buClr>
              <a:buFont typeface="Arial" panose="020B0604020202020204" pitchFamily="34" charset="0"/>
              <a:buChar char="•"/>
            </a:pPr>
            <a:r>
              <a:rPr lang="es-CO" sz="1300" dirty="0" err="1">
                <a:solidFill>
                  <a:schemeClr val="tx1">
                    <a:lumMod val="65000"/>
                    <a:lumOff val="35000"/>
                  </a:schemeClr>
                </a:solidFill>
                <a:latin typeface="Arial" panose="020B0604020202020204" pitchFamily="34" charset="0"/>
                <a:cs typeface="Arial" panose="020B0604020202020204" pitchFamily="34" charset="0"/>
              </a:rPr>
              <a:t>Communications</a:t>
            </a:r>
            <a:r>
              <a:rPr lang="es-CO" sz="1300" dirty="0">
                <a:solidFill>
                  <a:schemeClr val="tx1">
                    <a:lumMod val="65000"/>
                    <a:lumOff val="35000"/>
                  </a:schemeClr>
                </a:solidFill>
                <a:latin typeface="Arial" panose="020B0604020202020204" pitchFamily="34" charset="0"/>
                <a:cs typeface="Arial" panose="020B0604020202020204" pitchFamily="34" charset="0"/>
              </a:rPr>
              <a:t> </a:t>
            </a:r>
            <a:r>
              <a:rPr lang="es-CO" sz="1300" dirty="0" err="1">
                <a:solidFill>
                  <a:schemeClr val="tx1">
                    <a:lumMod val="65000"/>
                    <a:lumOff val="35000"/>
                  </a:schemeClr>
                </a:solidFill>
                <a:latin typeface="Arial" panose="020B0604020202020204" pitchFamily="34" charset="0"/>
                <a:cs typeface="Arial" panose="020B0604020202020204" pitchFamily="34" charset="0"/>
              </a:rPr>
              <a:t>Equipment</a:t>
            </a:r>
            <a:r>
              <a:rPr lang="es-CO" sz="1300" dirty="0">
                <a:solidFill>
                  <a:schemeClr val="tx1">
                    <a:lumMod val="65000"/>
                    <a:lumOff val="35000"/>
                  </a:schemeClr>
                </a:solidFill>
                <a:latin typeface="Arial" panose="020B0604020202020204" pitchFamily="34" charset="0"/>
                <a:cs typeface="Arial" panose="020B0604020202020204" pitchFamily="34" charset="0"/>
              </a:rPr>
              <a:t> Castilla</a:t>
            </a:r>
          </a:p>
        </p:txBody>
      </p:sp>
      <p:pic>
        <p:nvPicPr>
          <p:cNvPr id="35" name="Gráfico 34" descr="Periódico con relleno sólido">
            <a:extLst>
              <a:ext uri="{FF2B5EF4-FFF2-40B4-BE49-F238E27FC236}">
                <a16:creationId xmlns:a16="http://schemas.microsoft.com/office/drawing/2014/main" id="{48760968-3FEB-473A-81AE-F198D3A1CB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22201" y="2147665"/>
            <a:ext cx="671678" cy="671678"/>
          </a:xfrm>
          <a:prstGeom prst="rect">
            <a:avLst/>
          </a:prstGeom>
        </p:spPr>
      </p:pic>
    </p:spTree>
    <p:extLst>
      <p:ext uri="{BB962C8B-B14F-4D97-AF65-F5344CB8AC3E}">
        <p14:creationId xmlns:p14="http://schemas.microsoft.com/office/powerpoint/2010/main" val="2744413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6A49927-FFE9-4C41-BD28-EA44049868EA}"/>
              </a:ext>
            </a:extLst>
          </p:cNvPr>
          <p:cNvSpPr>
            <a:spLocks noGrp="1"/>
          </p:cNvSpPr>
          <p:nvPr>
            <p:ph type="body" idx="1"/>
          </p:nvPr>
        </p:nvSpPr>
        <p:spPr>
          <a:xfrm>
            <a:off x="838200" y="1287462"/>
            <a:ext cx="10161104" cy="4821790"/>
          </a:xfrm>
        </p:spPr>
        <p:txBody>
          <a:bodyPr>
            <a:normAutofit/>
          </a:bodyPr>
          <a:lstStyle/>
          <a:p>
            <a:r>
              <a:rPr lang="en-US" dirty="0">
                <a:ea typeface="Calibri" panose="020F0502020204030204" pitchFamily="34" charset="0"/>
              </a:rPr>
              <a:t>In 2020, the CAE (Center for Strategic Analytics of </a:t>
            </a:r>
            <a:r>
              <a:rPr lang="en-US" dirty="0" err="1">
                <a:ea typeface="Calibri" panose="020F0502020204030204" pitchFamily="34" charset="0"/>
              </a:rPr>
              <a:t>Ecopetrol</a:t>
            </a:r>
            <a:r>
              <a:rPr lang="en-US" dirty="0">
                <a:ea typeface="Calibri" panose="020F0502020204030204" pitchFamily="34" charset="0"/>
              </a:rPr>
              <a:t>) together with </a:t>
            </a:r>
            <a:r>
              <a:rPr lang="en-US" dirty="0" err="1">
                <a:ea typeface="Calibri" panose="020F0502020204030204" pitchFamily="34" charset="0"/>
              </a:rPr>
              <a:t>iData</a:t>
            </a:r>
            <a:r>
              <a:rPr lang="en-US" dirty="0">
                <a:ea typeface="Calibri" panose="020F0502020204030204" pitchFamily="34" charset="0"/>
              </a:rPr>
              <a:t> carried out a study on a model of the probability of occurrence of deferred and NPT (Non-Productive Times).
The study had nationwide data from 2018 to July 2020 and covered the relationship of NPT and Deferred with environmental events, labor, supply contracts, among others, for the estimation of a probabilistic model. The conclusions were as follows:
There is no significant correlation of environment events with NPT and deferred production. The highest correlation found was 0.7 in Barrancabermeja and strongly associated with incidents of demands for local goods and services.
There is no presence of seasonality in environmental incidents, i.e. there is no pattern of incidents over time.</a:t>
            </a:r>
            <a:endParaRPr lang="es-CO" dirty="0"/>
          </a:p>
          <a:p>
            <a:endParaRPr lang="es-CO" dirty="0"/>
          </a:p>
        </p:txBody>
      </p:sp>
      <p:sp>
        <p:nvSpPr>
          <p:cNvPr id="3" name="Título 2">
            <a:extLst>
              <a:ext uri="{FF2B5EF4-FFF2-40B4-BE49-F238E27FC236}">
                <a16:creationId xmlns:a16="http://schemas.microsoft.com/office/drawing/2014/main" id="{E794135B-D0D3-4FD9-932C-7C674C54469D}"/>
              </a:ext>
            </a:extLst>
          </p:cNvPr>
          <p:cNvSpPr>
            <a:spLocks noGrp="1"/>
          </p:cNvSpPr>
          <p:nvPr>
            <p:ph type="title"/>
          </p:nvPr>
        </p:nvSpPr>
        <p:spPr>
          <a:xfrm>
            <a:off x="838200" y="431386"/>
            <a:ext cx="10312400" cy="638175"/>
          </a:xfrm>
        </p:spPr>
        <p:txBody>
          <a:bodyPr>
            <a:normAutofit/>
          </a:bodyPr>
          <a:lstStyle/>
          <a:p>
            <a:r>
              <a:rPr lang="es-CO" dirty="0"/>
              <a:t>NPT/</a:t>
            </a:r>
            <a:r>
              <a:rPr lang="es-CO" dirty="0" err="1"/>
              <a:t>Deferred</a:t>
            </a:r>
            <a:r>
              <a:rPr lang="es-CO" dirty="0"/>
              <a:t> </a:t>
            </a:r>
            <a:r>
              <a:rPr lang="es-CO" dirty="0" err="1"/>
              <a:t>Occurrence</a:t>
            </a:r>
            <a:r>
              <a:rPr lang="es-CO" dirty="0"/>
              <a:t> </a:t>
            </a:r>
            <a:r>
              <a:rPr lang="es-CO" dirty="0" err="1"/>
              <a:t>Probability</a:t>
            </a:r>
            <a:r>
              <a:rPr lang="es-CO" dirty="0"/>
              <a:t> </a:t>
            </a:r>
            <a:r>
              <a:rPr lang="es-CO" dirty="0" err="1"/>
              <a:t>Model</a:t>
            </a:r>
            <a:endParaRPr lang="es-CO" dirty="0"/>
          </a:p>
        </p:txBody>
      </p:sp>
    </p:spTree>
    <p:extLst>
      <p:ext uri="{BB962C8B-B14F-4D97-AF65-F5344CB8AC3E}">
        <p14:creationId xmlns:p14="http://schemas.microsoft.com/office/powerpoint/2010/main" val="803634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CD2E18-471F-8B45-8522-28661D858E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5553" y="3666176"/>
            <a:ext cx="4257963" cy="2519868"/>
          </a:xfrm>
          <a:prstGeom prst="rect">
            <a:avLst/>
          </a:prstGeom>
          <a:ln>
            <a:solidFill>
              <a:schemeClr val="bg2"/>
            </a:solidFill>
          </a:ln>
        </p:spPr>
      </p:pic>
      <p:pic>
        <p:nvPicPr>
          <p:cNvPr id="8" name="Picture 7">
            <a:extLst>
              <a:ext uri="{FF2B5EF4-FFF2-40B4-BE49-F238E27FC236}">
                <a16:creationId xmlns:a16="http://schemas.microsoft.com/office/drawing/2014/main" id="{BEAB611B-33B2-384E-A9C7-1CF4AA653C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800" y="3626450"/>
            <a:ext cx="4409198" cy="2599320"/>
          </a:xfrm>
          <a:prstGeom prst="rect">
            <a:avLst/>
          </a:prstGeom>
          <a:ln>
            <a:solidFill>
              <a:schemeClr val="bg2"/>
            </a:solidFill>
          </a:ln>
        </p:spPr>
      </p:pic>
      <p:sp>
        <p:nvSpPr>
          <p:cNvPr id="9" name="TextBox 8">
            <a:extLst>
              <a:ext uri="{FF2B5EF4-FFF2-40B4-BE49-F238E27FC236}">
                <a16:creationId xmlns:a16="http://schemas.microsoft.com/office/drawing/2014/main" id="{2EC1F4CC-14E4-E949-AE95-2F4AC7C95017}"/>
              </a:ext>
            </a:extLst>
          </p:cNvPr>
          <p:cNvSpPr txBox="1"/>
          <p:nvPr/>
        </p:nvSpPr>
        <p:spPr>
          <a:xfrm>
            <a:off x="517236" y="927966"/>
            <a:ext cx="10226963" cy="1077218"/>
          </a:xfrm>
          <a:prstGeom prst="rect">
            <a:avLst/>
          </a:prstGeom>
          <a:noFill/>
        </p:spPr>
        <p:txBody>
          <a:bodyPr wrap="square" rtlCol="0">
            <a:spAutoFit/>
          </a:bodyPr>
          <a:lstStyle/>
          <a:p>
            <a:pPr lvl="0">
              <a:defRPr/>
            </a:pPr>
            <a:r>
              <a:rPr lang="en-US" sz="1600" i="1" dirty="0">
                <a:solidFill>
                  <a:prstClr val="black"/>
                </a:solidFill>
              </a:rPr>
              <a:t>Based on the Descriptive Analytical Models developed by the CAE – Center for Strategic Analytics of </a:t>
            </a:r>
            <a:r>
              <a:rPr lang="en-US" sz="1600" i="1" dirty="0" err="1">
                <a:solidFill>
                  <a:prstClr val="black"/>
                </a:solidFill>
              </a:rPr>
              <a:t>Ecopetrol</a:t>
            </a:r>
            <a:r>
              <a:rPr lang="en-US" sz="1600" i="1" dirty="0">
                <a:solidFill>
                  <a:prstClr val="black"/>
                </a:solidFill>
              </a:rPr>
              <a:t>, we are in the phase of predictive statistical analysis to identify the correlation factors between local investment and environmental events, and the relationship of these with NPT (Non- Productive Times) and deferred oil production.</a:t>
            </a:r>
            <a:endParaRPr kumimoji="0" lang="es-ES_tradnl" sz="1600" b="0" i="1" u="none" strike="noStrike" kern="1200" cap="none" spc="0" normalizeH="0" baseline="0" noProof="0" dirty="0">
              <a:ln>
                <a:noFill/>
              </a:ln>
              <a:solidFill>
                <a:prstClr val="black"/>
              </a:solidFill>
              <a:effectLst/>
              <a:uLnTx/>
              <a:uFillTx/>
              <a:latin typeface="Arial"/>
              <a:ea typeface="+mn-ea"/>
              <a:cs typeface="+mn-cs"/>
            </a:endParaRPr>
          </a:p>
        </p:txBody>
      </p:sp>
      <p:sp>
        <p:nvSpPr>
          <p:cNvPr id="10" name="TextBox 9">
            <a:extLst>
              <a:ext uri="{FF2B5EF4-FFF2-40B4-BE49-F238E27FC236}">
                <a16:creationId xmlns:a16="http://schemas.microsoft.com/office/drawing/2014/main" id="{02BF9850-B4E9-F347-B401-C1DE8380D37A}"/>
              </a:ext>
            </a:extLst>
          </p:cNvPr>
          <p:cNvSpPr txBox="1"/>
          <p:nvPr/>
        </p:nvSpPr>
        <p:spPr>
          <a:xfrm>
            <a:off x="517236" y="1970929"/>
            <a:ext cx="9561946" cy="584775"/>
          </a:xfrm>
          <a:prstGeom prst="rect">
            <a:avLst/>
          </a:prstGeom>
          <a:noFill/>
        </p:spPr>
        <p:txBody>
          <a:bodyPr wrap="square" rtlCol="0">
            <a:spAutoFit/>
          </a:bodyPr>
          <a:lstStyle/>
          <a:p>
            <a:pPr lvl="0">
              <a:defRPr/>
            </a:pPr>
            <a:r>
              <a:rPr lang="en-US" sz="1600" dirty="0">
                <a:solidFill>
                  <a:prstClr val="black"/>
                </a:solidFill>
              </a:rPr>
              <a:t>It will be based on the recorded and documented historical information of NPT, deferred production, social incidents and social investments for the period 2018-2021</a:t>
            </a:r>
            <a:endParaRPr kumimoji="0" lang="es-ES_tradnl"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 name="Title 2">
            <a:extLst>
              <a:ext uri="{FF2B5EF4-FFF2-40B4-BE49-F238E27FC236}">
                <a16:creationId xmlns:a16="http://schemas.microsoft.com/office/drawing/2014/main" id="{7F2E0082-D69A-5E4D-8A39-A286A826F7B4}"/>
              </a:ext>
            </a:extLst>
          </p:cNvPr>
          <p:cNvSpPr txBox="1">
            <a:spLocks/>
          </p:cNvSpPr>
          <p:nvPr/>
        </p:nvSpPr>
        <p:spPr>
          <a:xfrm>
            <a:off x="431800" y="142166"/>
            <a:ext cx="10312400" cy="6381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bg2">
                    <a:lumMod val="50000"/>
                  </a:schemeClr>
                </a:solidFill>
                <a:latin typeface="+mj-lt"/>
                <a:ea typeface="+mj-ea"/>
                <a:cs typeface="+mj-cs"/>
              </a:defRPr>
            </a:lvl1pPr>
          </a:lstStyle>
          <a:p>
            <a:pPr lvl="0">
              <a:defRPr/>
            </a:pPr>
            <a:r>
              <a:rPr lang="en-US" sz="2800" dirty="0">
                <a:solidFill>
                  <a:srgbClr val="E7E6E6">
                    <a:lumMod val="50000"/>
                  </a:srgbClr>
                </a:solidFill>
              </a:rPr>
              <a:t>Return on Social Investment in Territorial development</a:t>
            </a:r>
            <a:endParaRPr kumimoji="0" lang="es-ES_tradnl" sz="2800" b="1" i="0" u="none" strike="noStrike" kern="1200" cap="none" spc="0" normalizeH="0" baseline="0" noProof="0" dirty="0">
              <a:ln>
                <a:noFill/>
              </a:ln>
              <a:solidFill>
                <a:srgbClr val="E7E6E6">
                  <a:lumMod val="50000"/>
                </a:srgbClr>
              </a:solidFill>
              <a:effectLst/>
              <a:uLnTx/>
              <a:uFillTx/>
              <a:latin typeface="Arial"/>
              <a:ea typeface="+mj-ea"/>
              <a:cs typeface="+mj-cs"/>
            </a:endParaRPr>
          </a:p>
        </p:txBody>
      </p:sp>
      <p:sp>
        <p:nvSpPr>
          <p:cNvPr id="12" name="Rounded Rectangle 11">
            <a:extLst>
              <a:ext uri="{FF2B5EF4-FFF2-40B4-BE49-F238E27FC236}">
                <a16:creationId xmlns:a16="http://schemas.microsoft.com/office/drawing/2014/main" id="{674A6B7F-0022-484E-BFCC-A4E3C9046636}"/>
              </a:ext>
            </a:extLst>
          </p:cNvPr>
          <p:cNvSpPr/>
          <p:nvPr/>
        </p:nvSpPr>
        <p:spPr>
          <a:xfrm>
            <a:off x="616527" y="781264"/>
            <a:ext cx="9746673"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TextBox 14">
            <a:extLst>
              <a:ext uri="{FF2B5EF4-FFF2-40B4-BE49-F238E27FC236}">
                <a16:creationId xmlns:a16="http://schemas.microsoft.com/office/drawing/2014/main" id="{F473048B-F74F-FB40-BAD0-9256B34C868E}"/>
              </a:ext>
            </a:extLst>
          </p:cNvPr>
          <p:cNvSpPr txBox="1"/>
          <p:nvPr/>
        </p:nvSpPr>
        <p:spPr>
          <a:xfrm>
            <a:off x="812800" y="2703329"/>
            <a:ext cx="32604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Y = ⍺ + </a:t>
            </a:r>
            <a:r>
              <a:rPr kumimoji="0" lang="en-US" sz="1800" b="0" i="0" u="none" strike="noStrike" kern="1200" cap="none" spc="0" normalizeH="0" baseline="0" noProof="0" dirty="0">
                <a:ln>
                  <a:noFill/>
                </a:ln>
                <a:solidFill>
                  <a:srgbClr val="FF0000"/>
                </a:solidFill>
                <a:effectLst/>
                <a:uLnTx/>
                <a:uFillTx/>
                <a:latin typeface="Arial"/>
                <a:ea typeface="+mn-ea"/>
                <a:cs typeface="+mn-cs"/>
              </a:rPr>
              <a:t>β</a:t>
            </a:r>
            <a:r>
              <a:rPr kumimoji="0" lang="en-US" sz="1800" b="0" i="0" u="none" strike="noStrike" kern="1200" cap="none" spc="0" normalizeH="0" baseline="0" noProof="0" dirty="0">
                <a:ln>
                  <a:noFill/>
                </a:ln>
                <a:solidFill>
                  <a:prstClr val="black"/>
                </a:solidFill>
                <a:effectLst/>
                <a:uLnTx/>
                <a:uFillTx/>
                <a:latin typeface="Arial"/>
                <a:ea typeface="+mn-ea"/>
                <a:cs typeface="+mn-cs"/>
              </a:rPr>
              <a:t> 𝑥</a:t>
            </a:r>
          </a:p>
        </p:txBody>
      </p:sp>
      <p:cxnSp>
        <p:nvCxnSpPr>
          <p:cNvPr id="19" name="Elbow Connector 18">
            <a:extLst>
              <a:ext uri="{FF2B5EF4-FFF2-40B4-BE49-F238E27FC236}">
                <a16:creationId xmlns:a16="http://schemas.microsoft.com/office/drawing/2014/main" id="{3B93313F-602F-CE41-89BA-B6535DD59C08}"/>
              </a:ext>
            </a:extLst>
          </p:cNvPr>
          <p:cNvCxnSpPr>
            <a:cxnSpLocks/>
          </p:cNvCxnSpPr>
          <p:nvPr/>
        </p:nvCxnSpPr>
        <p:spPr>
          <a:xfrm flipV="1">
            <a:off x="2087417" y="2749805"/>
            <a:ext cx="1293091" cy="16508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FDF61DC-AECB-DE48-BAB2-DA022E57E516}"/>
              </a:ext>
            </a:extLst>
          </p:cNvPr>
          <p:cNvSpPr txBox="1"/>
          <p:nvPr/>
        </p:nvSpPr>
        <p:spPr>
          <a:xfrm>
            <a:off x="3366652" y="2612127"/>
            <a:ext cx="8334653" cy="307777"/>
          </a:xfrm>
          <a:prstGeom prst="rect">
            <a:avLst/>
          </a:prstGeom>
          <a:noFill/>
        </p:spPr>
        <p:txBody>
          <a:bodyPr wrap="square" rtlCol="0">
            <a:spAutoFit/>
          </a:bodyPr>
          <a:lstStyle/>
          <a:p>
            <a:pPr lvl="0">
              <a:defRPr/>
            </a:pPr>
            <a:r>
              <a:rPr kumimoji="0" lang="es-ES_tradnl" sz="1400" b="0" i="0" u="none" strike="noStrike" kern="1200" cap="none" spc="0" normalizeH="0" baseline="0" noProof="0" dirty="0">
                <a:ln>
                  <a:noFill/>
                </a:ln>
                <a:solidFill>
                  <a:prstClr val="black"/>
                </a:solidFill>
                <a:effectLst/>
                <a:uLnTx/>
                <a:uFillTx/>
                <a:latin typeface="Arial"/>
                <a:ea typeface="+mn-ea"/>
                <a:cs typeface="+mn-cs"/>
              </a:rPr>
              <a:t>β </a:t>
            </a:r>
            <a:r>
              <a:rPr lang="en-US" sz="1400" dirty="0">
                <a:solidFill>
                  <a:prstClr val="black"/>
                </a:solidFill>
              </a:rPr>
              <a:t>= Correlation Coefficient between Aggregate Social Research &amp; Environment Events</a:t>
            </a:r>
            <a:endParaRPr kumimoji="0" lang="es-ES_tradnl"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24" name="TextBox 23">
            <a:extLst>
              <a:ext uri="{FF2B5EF4-FFF2-40B4-BE49-F238E27FC236}">
                <a16:creationId xmlns:a16="http://schemas.microsoft.com/office/drawing/2014/main" id="{AE06EC28-4343-0C47-ADED-2E3650649D52}"/>
              </a:ext>
            </a:extLst>
          </p:cNvPr>
          <p:cNvSpPr txBox="1"/>
          <p:nvPr/>
        </p:nvSpPr>
        <p:spPr>
          <a:xfrm>
            <a:off x="10363200" y="5059469"/>
            <a:ext cx="1663699"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dirty="0">
                <a:ln>
                  <a:noFill/>
                </a:ln>
                <a:solidFill>
                  <a:prstClr val="black"/>
                </a:solidFill>
                <a:effectLst/>
                <a:uLnTx/>
                <a:uFillTx/>
                <a:latin typeface="Arial"/>
                <a:ea typeface="+mn-ea"/>
                <a:cs typeface="+mn-cs"/>
                <a:hlinkClick r:id="rId4" tooltip="Dirección URL original: https://app.powerbi.com/groups/me/reports/edbc7aab-8e15-47ac-b967-01aca4cd17be/ReportSection8a82635479e9308c85b4?ctid=a4305987-cf78-4f93-9d64-bf18af65397b. Haga clic o pulse si confía en este vínculo."/>
              </a:rPr>
              <a:t>https://app.powerbi.com/groups/me/reports/edbc7aab-8e15-47ac-b967-01aca4cd17be/ReportSection8a82635479e9308c85b4?ctid=a4305987-cf78-4f93-9d64-bf18af65397b</a:t>
            </a:r>
            <a:endParaRPr kumimoji="0" lang="en-US" sz="9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418728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Ecopetrol">
      <a:dk1>
        <a:sysClr val="windowText" lastClr="000000"/>
      </a:dk1>
      <a:lt1>
        <a:sysClr val="window" lastClr="FFFFFF"/>
      </a:lt1>
      <a:dk2>
        <a:srgbClr val="FFFFFF"/>
      </a:dk2>
      <a:lt2>
        <a:srgbClr val="F2F2F2"/>
      </a:lt2>
      <a:accent1>
        <a:srgbClr val="CBD300"/>
      </a:accent1>
      <a:accent2>
        <a:srgbClr val="92D050"/>
      </a:accent2>
      <a:accent3>
        <a:srgbClr val="7F7F7F"/>
      </a:accent3>
      <a:accent4>
        <a:srgbClr val="FFC000"/>
      </a:accent4>
      <a:accent5>
        <a:srgbClr val="004237"/>
      </a:accent5>
      <a:accent6>
        <a:srgbClr val="8CD05A"/>
      </a:accent6>
      <a:hlink>
        <a:srgbClr val="00B050"/>
      </a:hlink>
      <a:folHlink>
        <a:srgbClr val="595959"/>
      </a:folHlink>
    </a:clrScheme>
    <a:fontScheme name="Personalizado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0DD16B0B-0DB7-4351-9608-E2705FE27B77}" vid="{2C1E3A82-95ED-46B7-AC7C-8720D61CDA25}"/>
    </a:ext>
  </a:extLst>
</a:theme>
</file>

<file path=ppt/theme/theme2.xml><?xml version="1.0" encoding="utf-8"?>
<a:theme xmlns:a="http://schemas.openxmlformats.org/drawingml/2006/main" name="1_Tema de Office">
  <a:themeElements>
    <a:clrScheme name="Personalizado 3">
      <a:dk1>
        <a:sysClr val="windowText" lastClr="000000"/>
      </a:dk1>
      <a:lt1>
        <a:sysClr val="window" lastClr="FFFFFF"/>
      </a:lt1>
      <a:dk2>
        <a:srgbClr val="1B1163"/>
      </a:dk2>
      <a:lt2>
        <a:srgbClr val="E7E6E6"/>
      </a:lt2>
      <a:accent1>
        <a:srgbClr val="49DB31"/>
      </a:accent1>
      <a:accent2>
        <a:srgbClr val="4E01A8"/>
      </a:accent2>
      <a:accent3>
        <a:srgbClr val="A5A5A5"/>
      </a:accent3>
      <a:accent4>
        <a:srgbClr val="FFC000"/>
      </a:accent4>
      <a:accent5>
        <a:srgbClr val="F7032C"/>
      </a:accent5>
      <a:accent6>
        <a:srgbClr val="01FFD5"/>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Tema de Office">
  <a:themeElements>
    <a:clrScheme name="Personalizado 3">
      <a:dk1>
        <a:sysClr val="windowText" lastClr="000000"/>
      </a:dk1>
      <a:lt1>
        <a:sysClr val="window" lastClr="FFFFFF"/>
      </a:lt1>
      <a:dk2>
        <a:srgbClr val="1B1163"/>
      </a:dk2>
      <a:lt2>
        <a:srgbClr val="E7E6E6"/>
      </a:lt2>
      <a:accent1>
        <a:srgbClr val="49DB31"/>
      </a:accent1>
      <a:accent2>
        <a:srgbClr val="4E01A8"/>
      </a:accent2>
      <a:accent3>
        <a:srgbClr val="A5A5A5"/>
      </a:accent3>
      <a:accent4>
        <a:srgbClr val="FFC000"/>
      </a:accent4>
      <a:accent5>
        <a:srgbClr val="F7032C"/>
      </a:accent5>
      <a:accent6>
        <a:srgbClr val="01FFD5"/>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Tema de Office">
  <a:themeElements>
    <a:clrScheme name="Personalizado 3">
      <a:dk1>
        <a:sysClr val="windowText" lastClr="000000"/>
      </a:dk1>
      <a:lt1>
        <a:sysClr val="window" lastClr="FFFFFF"/>
      </a:lt1>
      <a:dk2>
        <a:srgbClr val="1B1163"/>
      </a:dk2>
      <a:lt2>
        <a:srgbClr val="E7E6E6"/>
      </a:lt2>
      <a:accent1>
        <a:srgbClr val="49DB31"/>
      </a:accent1>
      <a:accent2>
        <a:srgbClr val="4E01A8"/>
      </a:accent2>
      <a:accent3>
        <a:srgbClr val="A5A5A5"/>
      </a:accent3>
      <a:accent4>
        <a:srgbClr val="FFC000"/>
      </a:accent4>
      <a:accent5>
        <a:srgbClr val="F7032C"/>
      </a:accent5>
      <a:accent6>
        <a:srgbClr val="01FFD5"/>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Tema de Office">
  <a:themeElements>
    <a:clrScheme name="Personalizado 3">
      <a:dk1>
        <a:sysClr val="windowText" lastClr="000000"/>
      </a:dk1>
      <a:lt1>
        <a:sysClr val="window" lastClr="FFFFFF"/>
      </a:lt1>
      <a:dk2>
        <a:srgbClr val="1B1163"/>
      </a:dk2>
      <a:lt2>
        <a:srgbClr val="E7E6E6"/>
      </a:lt2>
      <a:accent1>
        <a:srgbClr val="49DB31"/>
      </a:accent1>
      <a:accent2>
        <a:srgbClr val="4E01A8"/>
      </a:accent2>
      <a:accent3>
        <a:srgbClr val="A5A5A5"/>
      </a:accent3>
      <a:accent4>
        <a:srgbClr val="FFC000"/>
      </a:accent4>
      <a:accent5>
        <a:srgbClr val="F7032C"/>
      </a:accent5>
      <a:accent6>
        <a:srgbClr val="01FFD5"/>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Metadata/LabelInfo.xml><?xml version="1.0" encoding="utf-8"?>
<clbl:labelList xmlns:clbl="http://schemas.microsoft.com/office/2020/mipLabelMetadata">
  <clbl:label id="{a4305987-cf78-4f93-9d64-bf18af65397b}" enabled="0" method="" siteId="{a4305987-cf78-4f93-9d64-bf18af65397b}" removed="1"/>
</clbl:labelList>
</file>

<file path=docProps/app.xml><?xml version="1.0" encoding="utf-8"?>
<Properties xmlns="http://schemas.openxmlformats.org/officeDocument/2006/extended-properties" xmlns:vt="http://schemas.openxmlformats.org/officeDocument/2006/docPropsVTypes">
  <Template/>
  <TotalTime>2169</TotalTime>
  <Words>2166</Words>
  <Application>Microsoft Office PowerPoint</Application>
  <PresentationFormat>Panorámica</PresentationFormat>
  <Paragraphs>178</Paragraphs>
  <Slides>15</Slides>
  <Notes>3</Notes>
  <HiddenSlides>0</HiddenSlides>
  <MMClips>0</MMClips>
  <ScaleCrop>false</ScaleCrop>
  <HeadingPairs>
    <vt:vector size="8" baseType="variant">
      <vt:variant>
        <vt:lpstr>Fuentes usadas</vt:lpstr>
      </vt:variant>
      <vt:variant>
        <vt:i4>6</vt:i4>
      </vt:variant>
      <vt:variant>
        <vt:lpstr>Tema</vt:lpstr>
      </vt:variant>
      <vt:variant>
        <vt:i4>5</vt:i4>
      </vt:variant>
      <vt:variant>
        <vt:lpstr>Servidores OLE incrustados</vt:lpstr>
      </vt:variant>
      <vt:variant>
        <vt:i4>1</vt:i4>
      </vt:variant>
      <vt:variant>
        <vt:lpstr>Títulos de diapositiva</vt:lpstr>
      </vt:variant>
      <vt:variant>
        <vt:i4>15</vt:i4>
      </vt:variant>
    </vt:vector>
  </HeadingPairs>
  <TitlesOfParts>
    <vt:vector size="27" baseType="lpstr">
      <vt:lpstr>Arial</vt:lpstr>
      <vt:lpstr>Arial Black</vt:lpstr>
      <vt:lpstr>Calibri</vt:lpstr>
      <vt:lpstr>Gotham A</vt:lpstr>
      <vt:lpstr>Segoe UI</vt:lpstr>
      <vt:lpstr>Wingdings</vt:lpstr>
      <vt:lpstr>Tema de Office</vt:lpstr>
      <vt:lpstr>1_Tema de Office</vt:lpstr>
      <vt:lpstr>2_Tema de Office</vt:lpstr>
      <vt:lpstr>3_Tema de Office</vt:lpstr>
      <vt:lpstr>4_Tema de Office</vt:lpstr>
      <vt:lpstr>Diapositiva de think-cell</vt:lpstr>
      <vt:lpstr>Presentación de PowerPoint</vt:lpstr>
      <vt:lpstr>Ecopetrol Territorial development</vt:lpstr>
      <vt:lpstr>Presentación de PowerPoint</vt:lpstr>
      <vt:lpstr>Return on Sustainability Investment Methodology</vt:lpstr>
      <vt:lpstr>Presentación de PowerPoint</vt:lpstr>
      <vt:lpstr>Presentación de PowerPoint</vt:lpstr>
      <vt:lpstr>Presentación de PowerPoint</vt:lpstr>
      <vt:lpstr>NPT/Deferred Occurrence Probability Model</vt:lpstr>
      <vt:lpstr>Presentación de PowerPoint</vt:lpstr>
      <vt:lpstr>Presentación de PowerPoint</vt:lpstr>
      <vt:lpstr>Surrounding social incidents by event theme</vt:lpstr>
      <vt:lpstr>Incidents 2019-2021 (July)</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de presentaciones</dc:title>
  <dc:creator>Rafael Andres Mulett Diaz</dc:creator>
  <cp:lastModifiedBy>cristian herreño</cp:lastModifiedBy>
  <cp:revision>105</cp:revision>
  <dcterms:created xsi:type="dcterms:W3CDTF">2018-02-06T20:48:36Z</dcterms:created>
  <dcterms:modified xsi:type="dcterms:W3CDTF">2024-03-10T20:04:14Z</dcterms:modified>
</cp:coreProperties>
</file>